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23"/>
  </p:notesMasterIdLst>
  <p:handoutMasterIdLst>
    <p:handoutMasterId r:id="rId24"/>
  </p:handoutMasterIdLst>
  <p:sldIdLst>
    <p:sldId id="256" r:id="rId3"/>
    <p:sldId id="257" r:id="rId4"/>
    <p:sldId id="272" r:id="rId5"/>
    <p:sldId id="258" r:id="rId6"/>
    <p:sldId id="267" r:id="rId7"/>
    <p:sldId id="266" r:id="rId8"/>
    <p:sldId id="269" r:id="rId9"/>
    <p:sldId id="270" r:id="rId10"/>
    <p:sldId id="271" r:id="rId11"/>
    <p:sldId id="273" r:id="rId12"/>
    <p:sldId id="275" r:id="rId13"/>
    <p:sldId id="276" r:id="rId14"/>
    <p:sldId id="287" r:id="rId15"/>
    <p:sldId id="288" r:id="rId16"/>
    <p:sldId id="278" r:id="rId17"/>
    <p:sldId id="282" r:id="rId18"/>
    <p:sldId id="283" r:id="rId19"/>
    <p:sldId id="289" r:id="rId20"/>
    <p:sldId id="290" r:id="rId21"/>
    <p:sldId id="268" r:id="rId22"/>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79" autoAdjust="0"/>
    <p:restoredTop sz="94689" autoAdjust="0"/>
  </p:normalViewPr>
  <p:slideViewPr>
    <p:cSldViewPr snapToGrid="0">
      <p:cViewPr varScale="1">
        <p:scale>
          <a:sx n="103" d="100"/>
          <a:sy n="103" d="100"/>
        </p:scale>
        <p:origin x="1240" y="184"/>
      </p:cViewPr>
      <p:guideLst/>
    </p:cSldViewPr>
  </p:slideViewPr>
  <p:notesTextViewPr>
    <p:cViewPr>
      <p:scale>
        <a:sx n="3" d="2"/>
        <a:sy n="3" d="2"/>
      </p:scale>
      <p:origin x="0" y="0"/>
    </p:cViewPr>
  </p:notesTextViewPr>
  <p:notesViewPr>
    <p:cSldViewPr snapToGrid="0" showGuides="1">
      <p:cViewPr>
        <p:scale>
          <a:sx n="75" d="100"/>
          <a:sy n="75" d="100"/>
        </p:scale>
        <p:origin x="3342" y="3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464B0-3C4F-40E2-B540-5CC58AB5FA1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l-GR"/>
        </a:p>
      </dgm:t>
    </dgm:pt>
    <dgm:pt modelId="{FFACF191-525F-46C3-926F-21DB16CB832A}">
      <dgm:prSet phldrT="[Κείμενο]" custT="1"/>
      <dgm:spPr/>
      <dgm:t>
        <a:bodyPr/>
        <a:lstStyle/>
        <a:p>
          <a:pPr algn="ctr"/>
          <a:r>
            <a:rPr lang="el-GR" sz="3600" b="1" u="sng" dirty="0">
              <a:latin typeface="Times New Roman" panose="02020603050405020304" pitchFamily="18" charset="0"/>
              <a:cs typeface="Times New Roman" panose="02020603050405020304" pitchFamily="18" charset="0"/>
            </a:rPr>
            <a:t>ΙΣΟΤΗΤΑ</a:t>
          </a:r>
        </a:p>
      </dgm:t>
    </dgm:pt>
    <dgm:pt modelId="{5A1A1F0B-9753-45AF-8C24-30A49FCCD168}" type="parTrans" cxnId="{74B8BD28-DA16-4EB7-872E-87B740D6B67C}">
      <dgm:prSet/>
      <dgm:spPr/>
      <dgm:t>
        <a:bodyPr/>
        <a:lstStyle/>
        <a:p>
          <a:endParaRPr lang="el-GR"/>
        </a:p>
      </dgm:t>
    </dgm:pt>
    <dgm:pt modelId="{45B22F7E-E2A5-4B83-AFB4-093CBFD904CF}" type="sibTrans" cxnId="{74B8BD28-DA16-4EB7-872E-87B740D6B67C}">
      <dgm:prSet/>
      <dgm:spPr/>
      <dgm:t>
        <a:bodyPr/>
        <a:lstStyle/>
        <a:p>
          <a:endParaRPr lang="el-GR"/>
        </a:p>
      </dgm:t>
    </dgm:pt>
    <dgm:pt modelId="{4EF450DC-B9FA-49A5-9571-8791467F93AD}">
      <dgm:prSet phldrT="[Κείμενο]" custT="1"/>
      <dgm:spPr/>
      <dgm:t>
        <a:bodyPr/>
        <a:lstStyle/>
        <a:p>
          <a:r>
            <a:rPr lang="el-GR" sz="2200" dirty="0">
              <a:latin typeface="Times New Roman" panose="02020603050405020304" pitchFamily="18" charset="0"/>
              <a:cs typeface="Times New Roman" panose="02020603050405020304" pitchFamily="18" charset="0"/>
            </a:rPr>
            <a:t>Κύριο Ανθρώπινο Δικαίωμα</a:t>
          </a:r>
        </a:p>
      </dgm:t>
    </dgm:pt>
    <dgm:pt modelId="{E8474963-5250-4FBE-9BA6-310FF6650988}" type="parTrans" cxnId="{5CB1AAFA-3335-4AF5-8570-8C3E372E6256}">
      <dgm:prSet/>
      <dgm:spPr/>
      <dgm:t>
        <a:bodyPr/>
        <a:lstStyle/>
        <a:p>
          <a:endParaRPr lang="el-GR"/>
        </a:p>
      </dgm:t>
    </dgm:pt>
    <dgm:pt modelId="{767F0269-8DC8-4BB1-A7DA-1FA14967D9F9}" type="sibTrans" cxnId="{5CB1AAFA-3335-4AF5-8570-8C3E372E6256}">
      <dgm:prSet/>
      <dgm:spPr/>
      <dgm:t>
        <a:bodyPr/>
        <a:lstStyle/>
        <a:p>
          <a:endParaRPr lang="el-GR"/>
        </a:p>
      </dgm:t>
    </dgm:pt>
    <dgm:pt modelId="{EE7EA51A-70AC-49EC-B209-4106487AFB10}">
      <dgm:prSet phldrT="[Κείμενο]" custT="1"/>
      <dgm:spPr/>
      <dgm:t>
        <a:bodyPr/>
        <a:lstStyle/>
        <a:p>
          <a:r>
            <a:rPr lang="el-GR" sz="2200" dirty="0">
              <a:latin typeface="Times New Roman" panose="02020603050405020304" pitchFamily="18" charset="0"/>
              <a:cs typeface="Times New Roman" panose="02020603050405020304" pitchFamily="18" charset="0"/>
            </a:rPr>
            <a:t>Απαραίτητο για υγεία, ευημερία κι Α.Α.</a:t>
          </a:r>
        </a:p>
      </dgm:t>
    </dgm:pt>
    <dgm:pt modelId="{75F56013-8957-4FDA-BDE9-C37C83CFCBAF}" type="parTrans" cxnId="{15EEDDD4-7BA5-43F3-8D41-DE7A569030D9}">
      <dgm:prSet/>
      <dgm:spPr/>
      <dgm:t>
        <a:bodyPr/>
        <a:lstStyle/>
        <a:p>
          <a:endParaRPr lang="el-GR"/>
        </a:p>
      </dgm:t>
    </dgm:pt>
    <dgm:pt modelId="{D98F8C78-555B-48BF-AB83-071CDE85C810}" type="sibTrans" cxnId="{15EEDDD4-7BA5-43F3-8D41-DE7A569030D9}">
      <dgm:prSet/>
      <dgm:spPr/>
      <dgm:t>
        <a:bodyPr/>
        <a:lstStyle/>
        <a:p>
          <a:endParaRPr lang="el-GR"/>
        </a:p>
      </dgm:t>
    </dgm:pt>
    <dgm:pt modelId="{C3C5F9A2-4E2E-46E5-A290-363FA51417E7}">
      <dgm:prSet phldrT="[Κείμενο]" custT="1"/>
      <dgm:spPr/>
      <dgm:t>
        <a:bodyPr/>
        <a:lstStyle/>
        <a:p>
          <a:r>
            <a:rPr lang="el-GR" sz="2200" dirty="0">
              <a:latin typeface="Times New Roman" panose="02020603050405020304" pitchFamily="18" charset="0"/>
              <a:cs typeface="Times New Roman" panose="02020603050405020304" pitchFamily="18" charset="0"/>
            </a:rPr>
            <a:t>Δράση σε τοπικό, εθνικό και παγκόσμιο επίπεδο</a:t>
          </a:r>
        </a:p>
      </dgm:t>
    </dgm:pt>
    <dgm:pt modelId="{14180728-E79D-4037-ABCB-8CEB30EC451C}" type="parTrans" cxnId="{887C3A6C-6C91-4A9B-8335-3E2ED6F74949}">
      <dgm:prSet/>
      <dgm:spPr/>
      <dgm:t>
        <a:bodyPr/>
        <a:lstStyle/>
        <a:p>
          <a:endParaRPr lang="el-GR"/>
        </a:p>
      </dgm:t>
    </dgm:pt>
    <dgm:pt modelId="{A26398B3-1240-4E27-97B9-EBA7564137D0}" type="sibTrans" cxnId="{887C3A6C-6C91-4A9B-8335-3E2ED6F74949}">
      <dgm:prSet/>
      <dgm:spPr/>
      <dgm:t>
        <a:bodyPr/>
        <a:lstStyle/>
        <a:p>
          <a:endParaRPr lang="el-GR"/>
        </a:p>
      </dgm:t>
    </dgm:pt>
    <dgm:pt modelId="{A4F76E08-D8C1-4B4D-9B82-8AAB7810E03D}">
      <dgm:prSet phldrT="[Κείμενο]" custT="1"/>
      <dgm:spPr/>
      <dgm:t>
        <a:bodyPr/>
        <a:lstStyle/>
        <a:p>
          <a:r>
            <a:rPr lang="el-GR" sz="2200" dirty="0">
              <a:latin typeface="Times New Roman" panose="02020603050405020304" pitchFamily="18" charset="0"/>
              <a:cs typeface="Times New Roman" panose="02020603050405020304" pitchFamily="18" charset="0"/>
            </a:rPr>
            <a:t>Δέσμευση ηγετών για την αντιμετώπιση της ανισότητας</a:t>
          </a:r>
        </a:p>
      </dgm:t>
    </dgm:pt>
    <dgm:pt modelId="{B684D38D-6861-46BA-B056-7685215629E3}" type="parTrans" cxnId="{17ACF629-DCAD-45A3-AAD7-6F0198B6CF88}">
      <dgm:prSet/>
      <dgm:spPr/>
      <dgm:t>
        <a:bodyPr/>
        <a:lstStyle/>
        <a:p>
          <a:endParaRPr lang="el-GR"/>
        </a:p>
      </dgm:t>
    </dgm:pt>
    <dgm:pt modelId="{1295FAD1-752D-4BA3-963A-9C899891045F}" type="sibTrans" cxnId="{17ACF629-DCAD-45A3-AAD7-6F0198B6CF88}">
      <dgm:prSet/>
      <dgm:spPr/>
      <dgm:t>
        <a:bodyPr/>
        <a:lstStyle/>
        <a:p>
          <a:endParaRPr lang="el-GR"/>
        </a:p>
      </dgm:t>
    </dgm:pt>
    <dgm:pt modelId="{B92F2FB8-2455-4BE2-B910-1364E0DFE909}">
      <dgm:prSet phldrT="[Κείμενο]" custScaleX="157174" custScaleY="154628"/>
      <dgm:spPr/>
      <dgm:t>
        <a:bodyPr/>
        <a:lstStyle/>
        <a:p>
          <a:endParaRPr lang="el-GR"/>
        </a:p>
      </dgm:t>
    </dgm:pt>
    <dgm:pt modelId="{673C670F-DD60-4610-A1DD-C16D6BC8C0A0}" type="parTrans" cxnId="{50C06AB5-50F9-42E5-8BAC-796A29ED5782}">
      <dgm:prSet/>
      <dgm:spPr/>
      <dgm:t>
        <a:bodyPr/>
        <a:lstStyle/>
        <a:p>
          <a:endParaRPr lang="el-GR"/>
        </a:p>
      </dgm:t>
    </dgm:pt>
    <dgm:pt modelId="{6F65CB45-A5D3-4E11-B886-591CA1AFB6B8}" type="sibTrans" cxnId="{50C06AB5-50F9-42E5-8BAC-796A29ED5782}">
      <dgm:prSet/>
      <dgm:spPr/>
      <dgm:t>
        <a:bodyPr/>
        <a:lstStyle/>
        <a:p>
          <a:endParaRPr lang="el-GR"/>
        </a:p>
      </dgm:t>
    </dgm:pt>
    <dgm:pt modelId="{3949B650-8B38-49A6-A8AE-76222F39E293}">
      <dgm:prSet phldrT="[Κείμενο]" custT="1"/>
      <dgm:spPr/>
      <dgm:t>
        <a:bodyPr/>
        <a:lstStyle/>
        <a:p>
          <a:r>
            <a:rPr lang="el-GR" sz="2200" dirty="0">
              <a:latin typeface="Times New Roman" panose="02020603050405020304" pitchFamily="18" charset="0"/>
              <a:cs typeface="Times New Roman" panose="02020603050405020304" pitchFamily="18" charset="0"/>
            </a:rPr>
            <a:t>Βασικός πυλώνας της Ατζέντας 2030 των Ηνωμένων Εθνών</a:t>
          </a:r>
        </a:p>
      </dgm:t>
    </dgm:pt>
    <dgm:pt modelId="{BC9F30CF-1416-42FF-91B8-3D582A5A374B}" type="parTrans" cxnId="{AC357F95-89F3-4FF0-BE30-449DD36C2BD1}">
      <dgm:prSet/>
      <dgm:spPr/>
      <dgm:t>
        <a:bodyPr/>
        <a:lstStyle/>
        <a:p>
          <a:endParaRPr lang="el-GR"/>
        </a:p>
      </dgm:t>
    </dgm:pt>
    <dgm:pt modelId="{A7C336F8-A5E1-4281-A31F-F1F37C7D2DF9}" type="sibTrans" cxnId="{AC357F95-89F3-4FF0-BE30-449DD36C2BD1}">
      <dgm:prSet/>
      <dgm:spPr/>
      <dgm:t>
        <a:bodyPr/>
        <a:lstStyle/>
        <a:p>
          <a:endParaRPr lang="el-GR"/>
        </a:p>
      </dgm:t>
    </dgm:pt>
    <dgm:pt modelId="{3D518AE0-A252-4A04-B44D-14F5C98A639E}">
      <dgm:prSet phldrT="[Κείμενο]" custScaleX="157174" custScaleY="154628" custRadScaleRad="102454" custRadScaleInc="82428"/>
      <dgm:spPr/>
      <dgm:t>
        <a:bodyPr/>
        <a:lstStyle/>
        <a:p>
          <a:endParaRPr lang="el-GR"/>
        </a:p>
      </dgm:t>
    </dgm:pt>
    <dgm:pt modelId="{AAD27AD1-ADB7-40AE-A525-1BBAD52BF614}" type="parTrans" cxnId="{08A9B78B-54D7-4976-922F-A01E8AA5A9AC}">
      <dgm:prSet/>
      <dgm:spPr/>
      <dgm:t>
        <a:bodyPr/>
        <a:lstStyle/>
        <a:p>
          <a:endParaRPr lang="el-GR"/>
        </a:p>
      </dgm:t>
    </dgm:pt>
    <dgm:pt modelId="{7DBEE833-C38C-4F49-9B6A-29AC95C2B554}" type="sibTrans" cxnId="{08A9B78B-54D7-4976-922F-A01E8AA5A9AC}">
      <dgm:prSet/>
      <dgm:spPr/>
      <dgm:t>
        <a:bodyPr/>
        <a:lstStyle/>
        <a:p>
          <a:endParaRPr lang="el-GR"/>
        </a:p>
      </dgm:t>
    </dgm:pt>
    <dgm:pt modelId="{6866FFF3-4406-4F8E-9115-6728227CCA9E}">
      <dgm:prSet phldrT="[Κείμενο]" custScaleX="157174" custScaleY="154628" custRadScaleRad="102454" custRadScaleInc="82428"/>
      <dgm:spPr/>
      <dgm:t>
        <a:bodyPr/>
        <a:lstStyle/>
        <a:p>
          <a:endParaRPr lang="el-GR"/>
        </a:p>
      </dgm:t>
    </dgm:pt>
    <dgm:pt modelId="{1FB5453D-44D8-4677-AC96-469EEF981379}" type="parTrans" cxnId="{9E7059C4-86C2-479A-B28E-3FFD8F399A8C}">
      <dgm:prSet/>
      <dgm:spPr/>
      <dgm:t>
        <a:bodyPr/>
        <a:lstStyle/>
        <a:p>
          <a:endParaRPr lang="el-GR"/>
        </a:p>
      </dgm:t>
    </dgm:pt>
    <dgm:pt modelId="{8C4808B0-75A2-49F2-9492-60C63D6F085E}" type="sibTrans" cxnId="{9E7059C4-86C2-479A-B28E-3FFD8F399A8C}">
      <dgm:prSet/>
      <dgm:spPr/>
      <dgm:t>
        <a:bodyPr/>
        <a:lstStyle/>
        <a:p>
          <a:endParaRPr lang="el-GR"/>
        </a:p>
      </dgm:t>
    </dgm:pt>
    <dgm:pt modelId="{E4F606DC-6543-44FD-8869-359F7F64E568}">
      <dgm:prSet phldrT="[Κείμενο]" custScaleX="156144" custScaleY="157430" custRadScaleRad="94170" custRadScaleInc="-84727"/>
      <dgm:spPr/>
      <dgm:t>
        <a:bodyPr/>
        <a:lstStyle/>
        <a:p>
          <a:endParaRPr lang="el-GR"/>
        </a:p>
      </dgm:t>
    </dgm:pt>
    <dgm:pt modelId="{9F98046F-15D5-4FE5-9216-17BE0D34BAD4}" type="parTrans" cxnId="{646D23E3-B06D-4E6F-80C9-C29D3D8DCD64}">
      <dgm:prSet/>
      <dgm:spPr/>
      <dgm:t>
        <a:bodyPr/>
        <a:lstStyle/>
        <a:p>
          <a:endParaRPr lang="el-GR"/>
        </a:p>
      </dgm:t>
    </dgm:pt>
    <dgm:pt modelId="{D8E59A02-8EC7-4772-9182-603202F82FF0}" type="sibTrans" cxnId="{646D23E3-B06D-4E6F-80C9-C29D3D8DCD64}">
      <dgm:prSet/>
      <dgm:spPr/>
      <dgm:t>
        <a:bodyPr/>
        <a:lstStyle/>
        <a:p>
          <a:endParaRPr lang="el-GR"/>
        </a:p>
      </dgm:t>
    </dgm:pt>
    <dgm:pt modelId="{06B11114-65C5-4F7B-955F-90D4A435CAF3}">
      <dgm:prSet phldrT="[Κείμενο]" custT="1"/>
      <dgm:spPr/>
      <dgm:t>
        <a:bodyPr/>
        <a:lstStyle/>
        <a:p>
          <a:r>
            <a:rPr lang="el-GR" sz="2200" dirty="0">
              <a:latin typeface="Times New Roman" panose="02020603050405020304" pitchFamily="18" charset="0"/>
              <a:cs typeface="Times New Roman" panose="02020603050405020304" pitchFamily="18" charset="0"/>
            </a:rPr>
            <a:t>Αντιμετώπιση παγκόσμιων προκλήσεων- επίτευξη </a:t>
          </a:r>
          <a:r>
            <a:rPr lang="el-GR" sz="2200" b="1" i="0" u="sng" dirty="0">
              <a:latin typeface="Times New Roman" panose="02020603050405020304" pitchFamily="18" charset="0"/>
              <a:cs typeface="Times New Roman" panose="02020603050405020304" pitchFamily="18" charset="0"/>
            </a:rPr>
            <a:t>ΑΕΙΦΟΡΙΑΣ</a:t>
          </a:r>
        </a:p>
      </dgm:t>
    </dgm:pt>
    <dgm:pt modelId="{9886B94D-F685-4DCC-BD25-7AB80869D3FA}" type="parTrans" cxnId="{07B39621-17F8-4A7B-9384-6B03A3823D35}">
      <dgm:prSet/>
      <dgm:spPr/>
      <dgm:t>
        <a:bodyPr/>
        <a:lstStyle/>
        <a:p>
          <a:endParaRPr lang="el-GR"/>
        </a:p>
      </dgm:t>
    </dgm:pt>
    <dgm:pt modelId="{9BEA3841-3375-421B-82EB-9C351761FC7D}" type="sibTrans" cxnId="{07B39621-17F8-4A7B-9384-6B03A3823D35}">
      <dgm:prSet/>
      <dgm:spPr/>
      <dgm:t>
        <a:bodyPr/>
        <a:lstStyle/>
        <a:p>
          <a:endParaRPr lang="el-GR"/>
        </a:p>
      </dgm:t>
    </dgm:pt>
    <dgm:pt modelId="{2064B642-F117-4878-A158-62C8A337E7C7}" type="pres">
      <dgm:prSet presAssocID="{088464B0-3C4F-40E2-B540-5CC58AB5FA10}" presName="composite" presStyleCnt="0">
        <dgm:presLayoutVars>
          <dgm:chMax val="1"/>
          <dgm:dir/>
          <dgm:resizeHandles val="exact"/>
        </dgm:presLayoutVars>
      </dgm:prSet>
      <dgm:spPr/>
    </dgm:pt>
    <dgm:pt modelId="{47143B46-3C9F-4131-A590-940A671B464B}" type="pres">
      <dgm:prSet presAssocID="{088464B0-3C4F-40E2-B540-5CC58AB5FA10}" presName="radial" presStyleCnt="0">
        <dgm:presLayoutVars>
          <dgm:animLvl val="ctr"/>
        </dgm:presLayoutVars>
      </dgm:prSet>
      <dgm:spPr/>
    </dgm:pt>
    <dgm:pt modelId="{499B3464-5F54-4330-916B-90D764D3B78B}" type="pres">
      <dgm:prSet presAssocID="{FFACF191-525F-46C3-926F-21DB16CB832A}" presName="centerShape" presStyleLbl="vennNode1" presStyleIdx="0" presStyleCnt="7"/>
      <dgm:spPr/>
    </dgm:pt>
    <dgm:pt modelId="{36672B52-CBE0-4C12-A8FF-3CE948A8D8D5}" type="pres">
      <dgm:prSet presAssocID="{4EF450DC-B9FA-49A5-9571-8791467F93AD}" presName="node" presStyleLbl="vennNode1" presStyleIdx="1" presStyleCnt="7" custScaleX="157174" custScaleY="154628" custRadScaleRad="103186" custRadScaleInc="-16090">
        <dgm:presLayoutVars>
          <dgm:bulletEnabled val="1"/>
        </dgm:presLayoutVars>
      </dgm:prSet>
      <dgm:spPr/>
    </dgm:pt>
    <dgm:pt modelId="{AC066D39-F1F2-4CC5-B774-7086BC2A9B7A}" type="pres">
      <dgm:prSet presAssocID="{A4F76E08-D8C1-4B4D-9B82-8AAB7810E03D}" presName="node" presStyleLbl="vennNode1" presStyleIdx="2" presStyleCnt="7" custScaleX="157174" custScaleY="154628" custRadScaleRad="126061" custRadScaleInc="-19377">
        <dgm:presLayoutVars>
          <dgm:bulletEnabled val="1"/>
        </dgm:presLayoutVars>
      </dgm:prSet>
      <dgm:spPr/>
    </dgm:pt>
    <dgm:pt modelId="{2BC1F7B1-8CF5-4DD7-8AC1-E05F7F4BF2C3}" type="pres">
      <dgm:prSet presAssocID="{C3C5F9A2-4E2E-46E5-A290-363FA51417E7}" presName="node" presStyleLbl="vennNode1" presStyleIdx="3" presStyleCnt="7" custScaleX="157174" custScaleY="154628" custRadScaleRad="124657" custRadScaleInc="-28809">
        <dgm:presLayoutVars>
          <dgm:bulletEnabled val="1"/>
        </dgm:presLayoutVars>
      </dgm:prSet>
      <dgm:spPr/>
    </dgm:pt>
    <dgm:pt modelId="{E926C6ED-5682-43EC-9610-61D3DF4DC78D}" type="pres">
      <dgm:prSet presAssocID="{EE7EA51A-70AC-49EC-B209-4106487AFB10}" presName="node" presStyleLbl="vennNode1" presStyleIdx="4" presStyleCnt="7" custScaleX="157174" custScaleY="154628" custRadScaleRad="113307" custRadScaleInc="177557">
        <dgm:presLayoutVars>
          <dgm:bulletEnabled val="1"/>
        </dgm:presLayoutVars>
      </dgm:prSet>
      <dgm:spPr/>
    </dgm:pt>
    <dgm:pt modelId="{8EE2C56E-5F75-42E2-99B7-505E24C0890D}" type="pres">
      <dgm:prSet presAssocID="{3949B650-8B38-49A6-A8AE-76222F39E293}" presName="node" presStyleLbl="vennNode1" presStyleIdx="5" presStyleCnt="7" custScaleX="156144" custScaleY="157430" custRadScaleRad="115893" custRadScaleInc="-17492">
        <dgm:presLayoutVars>
          <dgm:bulletEnabled val="1"/>
        </dgm:presLayoutVars>
      </dgm:prSet>
      <dgm:spPr/>
    </dgm:pt>
    <dgm:pt modelId="{F14834AE-487A-4DB1-B28B-FCE1B2F2408D}" type="pres">
      <dgm:prSet presAssocID="{06B11114-65C5-4F7B-955F-90D4A435CAF3}" presName="node" presStyleLbl="vennNode1" presStyleIdx="6" presStyleCnt="7" custScaleX="160792" custScaleY="140034" custRadScaleRad="92448" custRadScaleInc="-228613">
        <dgm:presLayoutVars>
          <dgm:bulletEnabled val="1"/>
        </dgm:presLayoutVars>
      </dgm:prSet>
      <dgm:spPr/>
    </dgm:pt>
  </dgm:ptLst>
  <dgm:cxnLst>
    <dgm:cxn modelId="{1EEF8601-EC5A-48D9-92EE-B4BE1D5F7385}" type="presOf" srcId="{C3C5F9A2-4E2E-46E5-A290-363FA51417E7}" destId="{2BC1F7B1-8CF5-4DD7-8AC1-E05F7F4BF2C3}" srcOrd="0" destOrd="0" presId="urn:microsoft.com/office/officeart/2005/8/layout/radial3"/>
    <dgm:cxn modelId="{07B39621-17F8-4A7B-9384-6B03A3823D35}" srcId="{FFACF191-525F-46C3-926F-21DB16CB832A}" destId="{06B11114-65C5-4F7B-955F-90D4A435CAF3}" srcOrd="5" destOrd="0" parTransId="{9886B94D-F685-4DCC-BD25-7AB80869D3FA}" sibTransId="{9BEA3841-3375-421B-82EB-9C351761FC7D}"/>
    <dgm:cxn modelId="{69862A24-7F0F-4768-93C8-6E185A86D5D2}" type="presOf" srcId="{FFACF191-525F-46C3-926F-21DB16CB832A}" destId="{499B3464-5F54-4330-916B-90D764D3B78B}" srcOrd="0" destOrd="0" presId="urn:microsoft.com/office/officeart/2005/8/layout/radial3"/>
    <dgm:cxn modelId="{74B8BD28-DA16-4EB7-872E-87B740D6B67C}" srcId="{088464B0-3C4F-40E2-B540-5CC58AB5FA10}" destId="{FFACF191-525F-46C3-926F-21DB16CB832A}" srcOrd="0" destOrd="0" parTransId="{5A1A1F0B-9753-45AF-8C24-30A49FCCD168}" sibTransId="{45B22F7E-E2A5-4B83-AFB4-093CBFD904CF}"/>
    <dgm:cxn modelId="{17ACF629-DCAD-45A3-AAD7-6F0198B6CF88}" srcId="{FFACF191-525F-46C3-926F-21DB16CB832A}" destId="{A4F76E08-D8C1-4B4D-9B82-8AAB7810E03D}" srcOrd="1" destOrd="0" parTransId="{B684D38D-6861-46BA-B056-7685215629E3}" sibTransId="{1295FAD1-752D-4BA3-963A-9C899891045F}"/>
    <dgm:cxn modelId="{DD2F0440-EFD8-485E-8142-601208E9E7FA}" type="presOf" srcId="{06B11114-65C5-4F7B-955F-90D4A435CAF3}" destId="{F14834AE-487A-4DB1-B28B-FCE1B2F2408D}" srcOrd="0" destOrd="0" presId="urn:microsoft.com/office/officeart/2005/8/layout/radial3"/>
    <dgm:cxn modelId="{887C3A6C-6C91-4A9B-8335-3E2ED6F74949}" srcId="{FFACF191-525F-46C3-926F-21DB16CB832A}" destId="{C3C5F9A2-4E2E-46E5-A290-363FA51417E7}" srcOrd="2" destOrd="0" parTransId="{14180728-E79D-4037-ABCB-8CEB30EC451C}" sibTransId="{A26398B3-1240-4E27-97B9-EBA7564137D0}"/>
    <dgm:cxn modelId="{08A9B78B-54D7-4976-922F-A01E8AA5A9AC}" srcId="{088464B0-3C4F-40E2-B540-5CC58AB5FA10}" destId="{3D518AE0-A252-4A04-B44D-14F5C98A639E}" srcOrd="2" destOrd="0" parTransId="{AAD27AD1-ADB7-40AE-A525-1BBAD52BF614}" sibTransId="{7DBEE833-C38C-4F49-9B6A-29AC95C2B554}"/>
    <dgm:cxn modelId="{AC357F95-89F3-4FF0-BE30-449DD36C2BD1}" srcId="{FFACF191-525F-46C3-926F-21DB16CB832A}" destId="{3949B650-8B38-49A6-A8AE-76222F39E293}" srcOrd="4" destOrd="0" parTransId="{BC9F30CF-1416-42FF-91B8-3D582A5A374B}" sibTransId="{A7C336F8-A5E1-4281-A31F-F1F37C7D2DF9}"/>
    <dgm:cxn modelId="{FD6C5EAE-E753-4DE1-9B19-772B55F346F3}" type="presOf" srcId="{4EF450DC-B9FA-49A5-9571-8791467F93AD}" destId="{36672B52-CBE0-4C12-A8FF-3CE948A8D8D5}" srcOrd="0" destOrd="0" presId="urn:microsoft.com/office/officeart/2005/8/layout/radial3"/>
    <dgm:cxn modelId="{50C06AB5-50F9-42E5-8BAC-796A29ED5782}" srcId="{088464B0-3C4F-40E2-B540-5CC58AB5FA10}" destId="{B92F2FB8-2455-4BE2-B910-1364E0DFE909}" srcOrd="1" destOrd="0" parTransId="{673C670F-DD60-4610-A1DD-C16D6BC8C0A0}" sibTransId="{6F65CB45-A5D3-4E11-B886-591CA1AFB6B8}"/>
    <dgm:cxn modelId="{320CE1B6-C69A-42B2-906D-C607D70054A0}" type="presOf" srcId="{088464B0-3C4F-40E2-B540-5CC58AB5FA10}" destId="{2064B642-F117-4878-A158-62C8A337E7C7}" srcOrd="0" destOrd="0" presId="urn:microsoft.com/office/officeart/2005/8/layout/radial3"/>
    <dgm:cxn modelId="{9E7059C4-86C2-479A-B28E-3FFD8F399A8C}" srcId="{088464B0-3C4F-40E2-B540-5CC58AB5FA10}" destId="{6866FFF3-4406-4F8E-9115-6728227CCA9E}" srcOrd="3" destOrd="0" parTransId="{1FB5453D-44D8-4677-AC96-469EEF981379}" sibTransId="{8C4808B0-75A2-49F2-9492-60C63D6F085E}"/>
    <dgm:cxn modelId="{15EEDDD4-7BA5-43F3-8D41-DE7A569030D9}" srcId="{FFACF191-525F-46C3-926F-21DB16CB832A}" destId="{EE7EA51A-70AC-49EC-B209-4106487AFB10}" srcOrd="3" destOrd="0" parTransId="{75F56013-8957-4FDA-BDE9-C37C83CFCBAF}" sibTransId="{D98F8C78-555B-48BF-AB83-071CDE85C810}"/>
    <dgm:cxn modelId="{FC39ACD6-186A-4D65-B906-86E25605F398}" type="presOf" srcId="{A4F76E08-D8C1-4B4D-9B82-8AAB7810E03D}" destId="{AC066D39-F1F2-4CC5-B774-7086BC2A9B7A}" srcOrd="0" destOrd="0" presId="urn:microsoft.com/office/officeart/2005/8/layout/radial3"/>
    <dgm:cxn modelId="{646D23E3-B06D-4E6F-80C9-C29D3D8DCD64}" srcId="{088464B0-3C4F-40E2-B540-5CC58AB5FA10}" destId="{E4F606DC-6543-44FD-8869-359F7F64E568}" srcOrd="4" destOrd="0" parTransId="{9F98046F-15D5-4FE5-9216-17BE0D34BAD4}" sibTransId="{D8E59A02-8EC7-4772-9182-603202F82FF0}"/>
    <dgm:cxn modelId="{008CE4E3-FEFB-4DC2-ADC6-BB90A3A9EA6A}" type="presOf" srcId="{EE7EA51A-70AC-49EC-B209-4106487AFB10}" destId="{E926C6ED-5682-43EC-9610-61D3DF4DC78D}" srcOrd="0" destOrd="0" presId="urn:microsoft.com/office/officeart/2005/8/layout/radial3"/>
    <dgm:cxn modelId="{1A8144F5-A023-4567-896C-0F1B20F1DE91}" type="presOf" srcId="{3949B650-8B38-49A6-A8AE-76222F39E293}" destId="{8EE2C56E-5F75-42E2-99B7-505E24C0890D}" srcOrd="0" destOrd="0" presId="urn:microsoft.com/office/officeart/2005/8/layout/radial3"/>
    <dgm:cxn modelId="{5CB1AAFA-3335-4AF5-8570-8C3E372E6256}" srcId="{FFACF191-525F-46C3-926F-21DB16CB832A}" destId="{4EF450DC-B9FA-49A5-9571-8791467F93AD}" srcOrd="0" destOrd="0" parTransId="{E8474963-5250-4FBE-9BA6-310FF6650988}" sibTransId="{767F0269-8DC8-4BB1-A7DA-1FA14967D9F9}"/>
    <dgm:cxn modelId="{63A0683A-5F67-4530-A42C-8135EE029AC8}" type="presParOf" srcId="{2064B642-F117-4878-A158-62C8A337E7C7}" destId="{47143B46-3C9F-4131-A590-940A671B464B}" srcOrd="0" destOrd="0" presId="urn:microsoft.com/office/officeart/2005/8/layout/radial3"/>
    <dgm:cxn modelId="{3D29A253-0FE3-49D3-A5AF-DC131E0CE8E9}" type="presParOf" srcId="{47143B46-3C9F-4131-A590-940A671B464B}" destId="{499B3464-5F54-4330-916B-90D764D3B78B}" srcOrd="0" destOrd="0" presId="urn:microsoft.com/office/officeart/2005/8/layout/radial3"/>
    <dgm:cxn modelId="{B364634A-FC1F-4EE4-88BD-64728FC9F502}" type="presParOf" srcId="{47143B46-3C9F-4131-A590-940A671B464B}" destId="{36672B52-CBE0-4C12-A8FF-3CE948A8D8D5}" srcOrd="1" destOrd="0" presId="urn:microsoft.com/office/officeart/2005/8/layout/radial3"/>
    <dgm:cxn modelId="{F6A679A6-86B5-409E-A36E-61FE870F87DD}" type="presParOf" srcId="{47143B46-3C9F-4131-A590-940A671B464B}" destId="{AC066D39-F1F2-4CC5-B774-7086BC2A9B7A}" srcOrd="2" destOrd="0" presId="urn:microsoft.com/office/officeart/2005/8/layout/radial3"/>
    <dgm:cxn modelId="{ED685591-A149-444E-B571-639ACF2AB2DF}" type="presParOf" srcId="{47143B46-3C9F-4131-A590-940A671B464B}" destId="{2BC1F7B1-8CF5-4DD7-8AC1-E05F7F4BF2C3}" srcOrd="3" destOrd="0" presId="urn:microsoft.com/office/officeart/2005/8/layout/radial3"/>
    <dgm:cxn modelId="{88A5744E-EFC7-4EFB-91D8-09B3300EC1D6}" type="presParOf" srcId="{47143B46-3C9F-4131-A590-940A671B464B}" destId="{E926C6ED-5682-43EC-9610-61D3DF4DC78D}" srcOrd="4" destOrd="0" presId="urn:microsoft.com/office/officeart/2005/8/layout/radial3"/>
    <dgm:cxn modelId="{072489AE-76AB-4916-B0E5-CDD71648722F}" type="presParOf" srcId="{47143B46-3C9F-4131-A590-940A671B464B}" destId="{8EE2C56E-5F75-42E2-99B7-505E24C0890D}" srcOrd="5" destOrd="0" presId="urn:microsoft.com/office/officeart/2005/8/layout/radial3"/>
    <dgm:cxn modelId="{8A3C96E5-50EA-40A1-9CCB-F885157D3323}" type="presParOf" srcId="{47143B46-3C9F-4131-A590-940A671B464B}" destId="{F14834AE-487A-4DB1-B28B-FCE1B2F2408D}"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464B0-3C4F-40E2-B540-5CC58AB5FA1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l-GR"/>
        </a:p>
      </dgm:t>
    </dgm:pt>
    <dgm:pt modelId="{FFACF191-525F-46C3-926F-21DB16CB832A}">
      <dgm:prSet phldrT="[Κείμενο]" custT="1"/>
      <dgm:spPr/>
      <dgm:t>
        <a:bodyPr/>
        <a:lstStyle/>
        <a:p>
          <a:pPr algn="ctr"/>
          <a:r>
            <a:rPr lang="en-US" sz="2800" b="1" u="sng" dirty="0">
              <a:latin typeface="Times New Roman" panose="02020603050405020304" pitchFamily="18" charset="0"/>
              <a:cs typeface="Times New Roman" panose="02020603050405020304" pitchFamily="18" charset="0"/>
            </a:rPr>
            <a:t>TA</a:t>
          </a:r>
          <a:r>
            <a:rPr lang="el-GR" sz="2800" b="1" u="sng" dirty="0">
              <a:latin typeface="Times New Roman" panose="02020603050405020304" pitchFamily="18" charset="0"/>
              <a:cs typeface="Times New Roman" panose="02020603050405020304" pitchFamily="18" charset="0"/>
            </a:rPr>
            <a:t> ΦΥΛΑ </a:t>
          </a:r>
        </a:p>
      </dgm:t>
    </dgm:pt>
    <dgm:pt modelId="{5A1A1F0B-9753-45AF-8C24-30A49FCCD168}" type="parTrans" cxnId="{74B8BD28-DA16-4EB7-872E-87B740D6B67C}">
      <dgm:prSet/>
      <dgm:spPr/>
      <dgm:t>
        <a:bodyPr/>
        <a:lstStyle/>
        <a:p>
          <a:endParaRPr lang="el-GR"/>
        </a:p>
      </dgm:t>
    </dgm:pt>
    <dgm:pt modelId="{45B22F7E-E2A5-4B83-AFB4-093CBFD904CF}" type="sibTrans" cxnId="{74B8BD28-DA16-4EB7-872E-87B740D6B67C}">
      <dgm:prSet/>
      <dgm:spPr/>
      <dgm:t>
        <a:bodyPr/>
        <a:lstStyle/>
        <a:p>
          <a:endParaRPr lang="el-GR"/>
        </a:p>
      </dgm:t>
    </dgm:pt>
    <dgm:pt modelId="{4EF450DC-B9FA-49A5-9571-8791467F93AD}">
      <dgm:prSet phldrT="[Κείμενο]" custT="1"/>
      <dgm:spPr/>
      <dgm:t>
        <a:bodyPr/>
        <a:lstStyle/>
        <a:p>
          <a:r>
            <a:rPr lang="el-GR" sz="2200" dirty="0">
              <a:latin typeface="Times New Roman" panose="02020603050405020304" pitchFamily="18" charset="0"/>
              <a:cs typeface="Times New Roman" panose="02020603050405020304" pitchFamily="18" charset="0"/>
            </a:rPr>
            <a:t>Διαφορετικοί Πολιτισμοί και κοινωνίες</a:t>
          </a:r>
        </a:p>
      </dgm:t>
    </dgm:pt>
    <dgm:pt modelId="{E8474963-5250-4FBE-9BA6-310FF6650988}" type="parTrans" cxnId="{5CB1AAFA-3335-4AF5-8570-8C3E372E6256}">
      <dgm:prSet/>
      <dgm:spPr/>
      <dgm:t>
        <a:bodyPr/>
        <a:lstStyle/>
        <a:p>
          <a:endParaRPr lang="el-GR"/>
        </a:p>
      </dgm:t>
    </dgm:pt>
    <dgm:pt modelId="{767F0269-8DC8-4BB1-A7DA-1FA14967D9F9}" type="sibTrans" cxnId="{5CB1AAFA-3335-4AF5-8570-8C3E372E6256}">
      <dgm:prSet/>
      <dgm:spPr/>
      <dgm:t>
        <a:bodyPr/>
        <a:lstStyle/>
        <a:p>
          <a:endParaRPr lang="el-GR"/>
        </a:p>
      </dgm:t>
    </dgm:pt>
    <dgm:pt modelId="{A4F76E08-D8C1-4B4D-9B82-8AAB7810E03D}">
      <dgm:prSet phldrT="[Κείμενο]" custT="1"/>
      <dgm:spPr/>
      <dgm:t>
        <a:bodyPr/>
        <a:lstStyle/>
        <a:p>
          <a:r>
            <a:rPr lang="el-GR" sz="2200" dirty="0">
              <a:latin typeface="Times New Roman" panose="02020603050405020304" pitchFamily="18" charset="0"/>
              <a:cs typeface="Times New Roman" panose="02020603050405020304" pitchFamily="18" charset="0"/>
            </a:rPr>
            <a:t>Μυθολογία</a:t>
          </a:r>
        </a:p>
      </dgm:t>
    </dgm:pt>
    <dgm:pt modelId="{B684D38D-6861-46BA-B056-7685215629E3}" type="parTrans" cxnId="{17ACF629-DCAD-45A3-AAD7-6F0198B6CF88}">
      <dgm:prSet/>
      <dgm:spPr/>
      <dgm:t>
        <a:bodyPr/>
        <a:lstStyle/>
        <a:p>
          <a:endParaRPr lang="el-GR"/>
        </a:p>
      </dgm:t>
    </dgm:pt>
    <dgm:pt modelId="{1295FAD1-752D-4BA3-963A-9C899891045F}" type="sibTrans" cxnId="{17ACF629-DCAD-45A3-AAD7-6F0198B6CF88}">
      <dgm:prSet/>
      <dgm:spPr/>
      <dgm:t>
        <a:bodyPr/>
        <a:lstStyle/>
        <a:p>
          <a:endParaRPr lang="el-GR"/>
        </a:p>
      </dgm:t>
    </dgm:pt>
    <dgm:pt modelId="{B92F2FB8-2455-4BE2-B910-1364E0DFE909}">
      <dgm:prSet phldrT="[Κείμενο]" custScaleX="157174" custScaleY="154628"/>
      <dgm:spPr/>
      <dgm:t>
        <a:bodyPr/>
        <a:lstStyle/>
        <a:p>
          <a:endParaRPr lang="en-US"/>
        </a:p>
      </dgm:t>
    </dgm:pt>
    <dgm:pt modelId="{673C670F-DD60-4610-A1DD-C16D6BC8C0A0}" type="parTrans" cxnId="{50C06AB5-50F9-42E5-8BAC-796A29ED5782}">
      <dgm:prSet/>
      <dgm:spPr/>
      <dgm:t>
        <a:bodyPr/>
        <a:lstStyle/>
        <a:p>
          <a:endParaRPr lang="el-GR"/>
        </a:p>
      </dgm:t>
    </dgm:pt>
    <dgm:pt modelId="{6F65CB45-A5D3-4E11-B886-591CA1AFB6B8}" type="sibTrans" cxnId="{50C06AB5-50F9-42E5-8BAC-796A29ED5782}">
      <dgm:prSet/>
      <dgm:spPr/>
      <dgm:t>
        <a:bodyPr/>
        <a:lstStyle/>
        <a:p>
          <a:endParaRPr lang="el-GR"/>
        </a:p>
      </dgm:t>
    </dgm:pt>
    <dgm:pt modelId="{3949B650-8B38-49A6-A8AE-76222F39E293}">
      <dgm:prSet phldrT="[Κείμενο]" custT="1"/>
      <dgm:spPr/>
      <dgm:t>
        <a:bodyPr/>
        <a:lstStyle/>
        <a:p>
          <a:endParaRPr lang="el-GR" dirty="0"/>
        </a:p>
      </dgm:t>
    </dgm:pt>
    <dgm:pt modelId="{BC9F30CF-1416-42FF-91B8-3D582A5A374B}" type="parTrans" cxnId="{AC357F95-89F3-4FF0-BE30-449DD36C2BD1}">
      <dgm:prSet/>
      <dgm:spPr/>
      <dgm:t>
        <a:bodyPr/>
        <a:lstStyle/>
        <a:p>
          <a:endParaRPr lang="el-GR"/>
        </a:p>
      </dgm:t>
    </dgm:pt>
    <dgm:pt modelId="{A7C336F8-A5E1-4281-A31F-F1F37C7D2DF9}" type="sibTrans" cxnId="{AC357F95-89F3-4FF0-BE30-449DD36C2BD1}">
      <dgm:prSet/>
      <dgm:spPr/>
      <dgm:t>
        <a:bodyPr/>
        <a:lstStyle/>
        <a:p>
          <a:endParaRPr lang="el-GR"/>
        </a:p>
      </dgm:t>
    </dgm:pt>
    <dgm:pt modelId="{3D518AE0-A252-4A04-B44D-14F5C98A639E}">
      <dgm:prSet phldrT="[Κείμενο]" custScaleX="157174" custScaleY="154628" custRadScaleRad="102454" custRadScaleInc="82428"/>
      <dgm:spPr/>
      <dgm:t>
        <a:bodyPr/>
        <a:lstStyle/>
        <a:p>
          <a:endParaRPr lang="en-US"/>
        </a:p>
      </dgm:t>
    </dgm:pt>
    <dgm:pt modelId="{AAD27AD1-ADB7-40AE-A525-1BBAD52BF614}" type="parTrans" cxnId="{08A9B78B-54D7-4976-922F-A01E8AA5A9AC}">
      <dgm:prSet/>
      <dgm:spPr/>
      <dgm:t>
        <a:bodyPr/>
        <a:lstStyle/>
        <a:p>
          <a:endParaRPr lang="el-GR"/>
        </a:p>
      </dgm:t>
    </dgm:pt>
    <dgm:pt modelId="{7DBEE833-C38C-4F49-9B6A-29AC95C2B554}" type="sibTrans" cxnId="{08A9B78B-54D7-4976-922F-A01E8AA5A9AC}">
      <dgm:prSet/>
      <dgm:spPr/>
      <dgm:t>
        <a:bodyPr/>
        <a:lstStyle/>
        <a:p>
          <a:endParaRPr lang="el-GR"/>
        </a:p>
      </dgm:t>
    </dgm:pt>
    <dgm:pt modelId="{6866FFF3-4406-4F8E-9115-6728227CCA9E}">
      <dgm:prSet phldrT="[Κείμενο]" custScaleX="157174" custScaleY="154628" custRadScaleRad="102454" custRadScaleInc="82428"/>
      <dgm:spPr/>
      <dgm:t>
        <a:bodyPr/>
        <a:lstStyle/>
        <a:p>
          <a:endParaRPr lang="en-US"/>
        </a:p>
      </dgm:t>
    </dgm:pt>
    <dgm:pt modelId="{1FB5453D-44D8-4677-AC96-469EEF981379}" type="parTrans" cxnId="{9E7059C4-86C2-479A-B28E-3FFD8F399A8C}">
      <dgm:prSet/>
      <dgm:spPr/>
      <dgm:t>
        <a:bodyPr/>
        <a:lstStyle/>
        <a:p>
          <a:endParaRPr lang="el-GR"/>
        </a:p>
      </dgm:t>
    </dgm:pt>
    <dgm:pt modelId="{8C4808B0-75A2-49F2-9492-60C63D6F085E}" type="sibTrans" cxnId="{9E7059C4-86C2-479A-B28E-3FFD8F399A8C}">
      <dgm:prSet/>
      <dgm:spPr/>
      <dgm:t>
        <a:bodyPr/>
        <a:lstStyle/>
        <a:p>
          <a:endParaRPr lang="el-GR"/>
        </a:p>
      </dgm:t>
    </dgm:pt>
    <dgm:pt modelId="{E4F606DC-6543-44FD-8869-359F7F64E568}">
      <dgm:prSet phldrT="[Κείμενο]" custScaleX="156144" custScaleY="157430" custRadScaleRad="94170" custRadScaleInc="-84727"/>
      <dgm:spPr/>
      <dgm:t>
        <a:bodyPr/>
        <a:lstStyle/>
        <a:p>
          <a:endParaRPr lang="en-US"/>
        </a:p>
      </dgm:t>
    </dgm:pt>
    <dgm:pt modelId="{9F98046F-15D5-4FE5-9216-17BE0D34BAD4}" type="parTrans" cxnId="{646D23E3-B06D-4E6F-80C9-C29D3D8DCD64}">
      <dgm:prSet/>
      <dgm:spPr/>
      <dgm:t>
        <a:bodyPr/>
        <a:lstStyle/>
        <a:p>
          <a:endParaRPr lang="el-GR"/>
        </a:p>
      </dgm:t>
    </dgm:pt>
    <dgm:pt modelId="{D8E59A02-8EC7-4772-9182-603202F82FF0}" type="sibTrans" cxnId="{646D23E3-B06D-4E6F-80C9-C29D3D8DCD64}">
      <dgm:prSet/>
      <dgm:spPr/>
      <dgm:t>
        <a:bodyPr/>
        <a:lstStyle/>
        <a:p>
          <a:endParaRPr lang="el-GR"/>
        </a:p>
      </dgm:t>
    </dgm:pt>
    <dgm:pt modelId="{06B11114-65C5-4F7B-955F-90D4A435CAF3}">
      <dgm:prSet phldrT="[Κείμενο]" custT="1"/>
      <dgm:spPr/>
      <dgm:t>
        <a:bodyPr/>
        <a:lstStyle/>
        <a:p>
          <a:endParaRPr lang="el-GR"/>
        </a:p>
      </dgm:t>
    </dgm:pt>
    <dgm:pt modelId="{9886B94D-F685-4DCC-BD25-7AB80869D3FA}" type="parTrans" cxnId="{07B39621-17F8-4A7B-9384-6B03A3823D35}">
      <dgm:prSet/>
      <dgm:spPr/>
      <dgm:t>
        <a:bodyPr/>
        <a:lstStyle/>
        <a:p>
          <a:endParaRPr lang="el-GR"/>
        </a:p>
      </dgm:t>
    </dgm:pt>
    <dgm:pt modelId="{9BEA3841-3375-421B-82EB-9C351761FC7D}" type="sibTrans" cxnId="{07B39621-17F8-4A7B-9384-6B03A3823D35}">
      <dgm:prSet/>
      <dgm:spPr/>
      <dgm:t>
        <a:bodyPr/>
        <a:lstStyle/>
        <a:p>
          <a:endParaRPr lang="el-GR"/>
        </a:p>
      </dgm:t>
    </dgm:pt>
    <dgm:pt modelId="{B2EFF562-7033-46F5-935A-7E86EDBBDE0E}">
      <dgm:prSet phldrT="[Κείμενο]" custT="1"/>
      <dgm:spPr/>
      <dgm:t>
        <a:bodyPr/>
        <a:lstStyle/>
        <a:p>
          <a:r>
            <a:rPr lang="el-GR" sz="2200" dirty="0">
              <a:latin typeface="Times New Roman" panose="02020603050405020304" pitchFamily="18" charset="0"/>
              <a:cs typeface="Times New Roman" panose="02020603050405020304" pitchFamily="18" charset="0"/>
            </a:rPr>
            <a:t>Θρησκεία </a:t>
          </a:r>
        </a:p>
      </dgm:t>
    </dgm:pt>
    <dgm:pt modelId="{353E9D98-E6CB-42B0-9D2E-7213D1AF9260}" type="parTrans" cxnId="{BB5A423A-ECF9-4EFD-997B-CB48B1F52532}">
      <dgm:prSet/>
      <dgm:spPr/>
      <dgm:t>
        <a:bodyPr/>
        <a:lstStyle/>
        <a:p>
          <a:endParaRPr lang="en-US"/>
        </a:p>
      </dgm:t>
    </dgm:pt>
    <dgm:pt modelId="{18957B9A-3142-45C2-B19A-351BD32D4602}" type="sibTrans" cxnId="{BB5A423A-ECF9-4EFD-997B-CB48B1F52532}">
      <dgm:prSet/>
      <dgm:spPr/>
      <dgm:t>
        <a:bodyPr/>
        <a:lstStyle/>
        <a:p>
          <a:endParaRPr lang="en-US"/>
        </a:p>
      </dgm:t>
    </dgm:pt>
    <dgm:pt modelId="{295FD207-E07E-4748-80F7-456262B725CC}">
      <dgm:prSet phldrT="[Κείμενο]" custT="1"/>
      <dgm:spPr/>
      <dgm:t>
        <a:bodyPr/>
        <a:lstStyle/>
        <a:p>
          <a:r>
            <a:rPr lang="el-GR" sz="2200" dirty="0">
              <a:latin typeface="Times New Roman" panose="02020603050405020304" pitchFamily="18" charset="0"/>
              <a:cs typeface="Times New Roman" panose="02020603050405020304" pitchFamily="18" charset="0"/>
            </a:rPr>
            <a:t>Τέχνη </a:t>
          </a:r>
        </a:p>
      </dgm:t>
    </dgm:pt>
    <dgm:pt modelId="{7EE3E54E-153D-41A0-8170-79E989CC92D3}" type="parTrans" cxnId="{A7472890-BFC1-4C49-8646-E76F45942255}">
      <dgm:prSet/>
      <dgm:spPr/>
      <dgm:t>
        <a:bodyPr/>
        <a:lstStyle/>
        <a:p>
          <a:endParaRPr lang="en-US"/>
        </a:p>
      </dgm:t>
    </dgm:pt>
    <dgm:pt modelId="{54AB5909-E87F-425D-9E31-D0CC532BEE3B}" type="sibTrans" cxnId="{A7472890-BFC1-4C49-8646-E76F45942255}">
      <dgm:prSet/>
      <dgm:spPr/>
      <dgm:t>
        <a:bodyPr/>
        <a:lstStyle/>
        <a:p>
          <a:endParaRPr lang="en-US"/>
        </a:p>
      </dgm:t>
    </dgm:pt>
    <dgm:pt modelId="{9221BFDB-2BE6-4BDB-8DB0-E0C6EE45574A}">
      <dgm:prSet phldrT="[Κείμενο]" custT="1"/>
      <dgm:spPr/>
      <dgm:t>
        <a:bodyPr/>
        <a:lstStyle/>
        <a:p>
          <a:r>
            <a:rPr lang="el-GR" sz="2000" dirty="0">
              <a:latin typeface="Times New Roman" panose="02020603050405020304" pitchFamily="18" charset="0"/>
              <a:cs typeface="Times New Roman" panose="02020603050405020304" pitchFamily="18" charset="0"/>
            </a:rPr>
            <a:t>Τραγούδια (παραδοσιακά, σύγχρονα, </a:t>
          </a:r>
          <a:r>
            <a:rPr lang="el-GR" sz="2000" dirty="0" err="1">
              <a:latin typeface="Times New Roman" panose="02020603050405020304" pitchFamily="18" charset="0"/>
              <a:cs typeface="Times New Roman" panose="02020603050405020304" pitchFamily="18" charset="0"/>
            </a:rPr>
            <a:t>τραπ</a:t>
          </a:r>
          <a:r>
            <a:rPr lang="el-GR" sz="2000" dirty="0">
              <a:latin typeface="Times New Roman" panose="02020603050405020304" pitchFamily="18" charset="0"/>
              <a:cs typeface="Times New Roman" panose="02020603050405020304" pitchFamily="18" charset="0"/>
            </a:rPr>
            <a:t> μουσική</a:t>
          </a:r>
          <a:r>
            <a:rPr lang="en-US" sz="2000" dirty="0">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dgm:t>
    </dgm:pt>
    <dgm:pt modelId="{F013DE28-072B-4434-A5F1-7C17A095D874}" type="parTrans" cxnId="{99ED6653-506D-4263-BEC1-C4265C6F4601}">
      <dgm:prSet/>
      <dgm:spPr/>
      <dgm:t>
        <a:bodyPr/>
        <a:lstStyle/>
        <a:p>
          <a:endParaRPr lang="en-US"/>
        </a:p>
      </dgm:t>
    </dgm:pt>
    <dgm:pt modelId="{975889CE-E6C6-43C1-A102-B877491DBE99}" type="sibTrans" cxnId="{99ED6653-506D-4263-BEC1-C4265C6F4601}">
      <dgm:prSet/>
      <dgm:spPr/>
      <dgm:t>
        <a:bodyPr/>
        <a:lstStyle/>
        <a:p>
          <a:endParaRPr lang="en-US"/>
        </a:p>
      </dgm:t>
    </dgm:pt>
    <dgm:pt modelId="{98F37822-BC21-410F-B702-7B6C3972CF5C}">
      <dgm:prSet phldrT="[Κείμενο]" custT="1"/>
      <dgm:spPr/>
      <dgm:t>
        <a:bodyPr/>
        <a:lstStyle/>
        <a:p>
          <a:r>
            <a:rPr lang="el-GR" sz="2200" dirty="0">
              <a:latin typeface="Times New Roman" panose="02020603050405020304" pitchFamily="18" charset="0"/>
              <a:cs typeface="Times New Roman" panose="02020603050405020304" pitchFamily="18" charset="0"/>
            </a:rPr>
            <a:t>Διαφήμιση </a:t>
          </a:r>
        </a:p>
      </dgm:t>
    </dgm:pt>
    <dgm:pt modelId="{44EE154C-39B3-4FCA-8CEE-FD45B24B3AB4}" type="parTrans" cxnId="{51D21A53-A6F8-4D49-BE26-E41744BD524F}">
      <dgm:prSet/>
      <dgm:spPr/>
      <dgm:t>
        <a:bodyPr/>
        <a:lstStyle/>
        <a:p>
          <a:endParaRPr lang="en-US"/>
        </a:p>
      </dgm:t>
    </dgm:pt>
    <dgm:pt modelId="{223D6D0A-44CD-453C-902E-A1A1E15A77BF}" type="sibTrans" cxnId="{51D21A53-A6F8-4D49-BE26-E41744BD524F}">
      <dgm:prSet/>
      <dgm:spPr/>
      <dgm:t>
        <a:bodyPr/>
        <a:lstStyle/>
        <a:p>
          <a:endParaRPr lang="en-US"/>
        </a:p>
      </dgm:t>
    </dgm:pt>
    <dgm:pt modelId="{2064B642-F117-4878-A158-62C8A337E7C7}" type="pres">
      <dgm:prSet presAssocID="{088464B0-3C4F-40E2-B540-5CC58AB5FA10}" presName="composite" presStyleCnt="0">
        <dgm:presLayoutVars>
          <dgm:chMax val="1"/>
          <dgm:dir/>
          <dgm:resizeHandles val="exact"/>
        </dgm:presLayoutVars>
      </dgm:prSet>
      <dgm:spPr/>
    </dgm:pt>
    <dgm:pt modelId="{47143B46-3C9F-4131-A590-940A671B464B}" type="pres">
      <dgm:prSet presAssocID="{088464B0-3C4F-40E2-B540-5CC58AB5FA10}" presName="radial" presStyleCnt="0">
        <dgm:presLayoutVars>
          <dgm:animLvl val="ctr"/>
        </dgm:presLayoutVars>
      </dgm:prSet>
      <dgm:spPr/>
    </dgm:pt>
    <dgm:pt modelId="{499B3464-5F54-4330-916B-90D764D3B78B}" type="pres">
      <dgm:prSet presAssocID="{FFACF191-525F-46C3-926F-21DB16CB832A}" presName="centerShape" presStyleLbl="vennNode1" presStyleIdx="0" presStyleCnt="7" custLinFactNeighborX="674" custLinFactNeighborY="-450"/>
      <dgm:spPr/>
    </dgm:pt>
    <dgm:pt modelId="{36672B52-CBE0-4C12-A8FF-3CE948A8D8D5}" type="pres">
      <dgm:prSet presAssocID="{4EF450DC-B9FA-49A5-9571-8791467F93AD}" presName="node" presStyleLbl="vennNode1" presStyleIdx="1" presStyleCnt="7" custScaleX="166111" custScaleY="157907" custRadScaleRad="126702" custRadScaleInc="99025">
        <dgm:presLayoutVars>
          <dgm:bulletEnabled val="1"/>
        </dgm:presLayoutVars>
      </dgm:prSet>
      <dgm:spPr/>
    </dgm:pt>
    <dgm:pt modelId="{AC066D39-F1F2-4CC5-B774-7086BC2A9B7A}" type="pres">
      <dgm:prSet presAssocID="{A4F76E08-D8C1-4B4D-9B82-8AAB7810E03D}" presName="node" presStyleLbl="vennNode1" presStyleIdx="2" presStyleCnt="7" custScaleX="134780" custScaleY="135621" custRadScaleRad="88646" custRadScaleInc="-98342">
        <dgm:presLayoutVars>
          <dgm:bulletEnabled val="1"/>
        </dgm:presLayoutVars>
      </dgm:prSet>
      <dgm:spPr/>
    </dgm:pt>
    <dgm:pt modelId="{8550E3DE-1BEA-4470-9B2A-2AFD440D6588}" type="pres">
      <dgm:prSet presAssocID="{B2EFF562-7033-46F5-935A-7E86EDBBDE0E}" presName="node" presStyleLbl="vennNode1" presStyleIdx="3" presStyleCnt="7" custScaleX="152561" custScaleY="160334" custRadScaleRad="115760" custRadScaleInc="-13228">
        <dgm:presLayoutVars>
          <dgm:bulletEnabled val="1"/>
        </dgm:presLayoutVars>
      </dgm:prSet>
      <dgm:spPr/>
    </dgm:pt>
    <dgm:pt modelId="{491F0B3D-3786-48CB-9DA3-1E4DF88A4862}" type="pres">
      <dgm:prSet presAssocID="{295FD207-E07E-4748-80F7-456262B725CC}" presName="node" presStyleLbl="vennNode1" presStyleIdx="4" presStyleCnt="7" custScaleX="152994" custScaleY="133593" custRadScaleRad="115841" custRadScaleInc="109645">
        <dgm:presLayoutVars>
          <dgm:bulletEnabled val="1"/>
        </dgm:presLayoutVars>
      </dgm:prSet>
      <dgm:spPr/>
    </dgm:pt>
    <dgm:pt modelId="{A838378D-B9C5-4CA0-9BA3-6B53104CC8C3}" type="pres">
      <dgm:prSet presAssocID="{9221BFDB-2BE6-4BDB-8DB0-E0C6EE45574A}" presName="node" presStyleLbl="vennNode1" presStyleIdx="5" presStyleCnt="7" custScaleX="152274" custScaleY="142203" custRadScaleRad="90434" custRadScaleInc="-102658">
        <dgm:presLayoutVars>
          <dgm:bulletEnabled val="1"/>
        </dgm:presLayoutVars>
      </dgm:prSet>
      <dgm:spPr/>
    </dgm:pt>
    <dgm:pt modelId="{828C41AC-97AD-4D96-BB69-592B16258FB0}" type="pres">
      <dgm:prSet presAssocID="{98F37822-BC21-410F-B702-7B6C3972CF5C}" presName="node" presStyleLbl="vennNode1" presStyleIdx="6" presStyleCnt="7" custScaleX="143869" custScaleY="129635" custRadScaleRad="105870" custRadScaleInc="-3947">
        <dgm:presLayoutVars>
          <dgm:bulletEnabled val="1"/>
        </dgm:presLayoutVars>
      </dgm:prSet>
      <dgm:spPr/>
    </dgm:pt>
  </dgm:ptLst>
  <dgm:cxnLst>
    <dgm:cxn modelId="{07B39621-17F8-4A7B-9384-6B03A3823D35}" srcId="{3949B650-8B38-49A6-A8AE-76222F39E293}" destId="{06B11114-65C5-4F7B-955F-90D4A435CAF3}" srcOrd="0" destOrd="0" parTransId="{9886B94D-F685-4DCC-BD25-7AB80869D3FA}" sibTransId="{9BEA3841-3375-421B-82EB-9C351761FC7D}"/>
    <dgm:cxn modelId="{69862A24-7F0F-4768-93C8-6E185A86D5D2}" type="presOf" srcId="{FFACF191-525F-46C3-926F-21DB16CB832A}" destId="{499B3464-5F54-4330-916B-90D764D3B78B}" srcOrd="0" destOrd="0" presId="urn:microsoft.com/office/officeart/2005/8/layout/radial3"/>
    <dgm:cxn modelId="{74B8BD28-DA16-4EB7-872E-87B740D6B67C}" srcId="{088464B0-3C4F-40E2-B540-5CC58AB5FA10}" destId="{FFACF191-525F-46C3-926F-21DB16CB832A}" srcOrd="0" destOrd="0" parTransId="{5A1A1F0B-9753-45AF-8C24-30A49FCCD168}" sibTransId="{45B22F7E-E2A5-4B83-AFB4-093CBFD904CF}"/>
    <dgm:cxn modelId="{17ACF629-DCAD-45A3-AAD7-6F0198B6CF88}" srcId="{FFACF191-525F-46C3-926F-21DB16CB832A}" destId="{A4F76E08-D8C1-4B4D-9B82-8AAB7810E03D}" srcOrd="1" destOrd="0" parTransId="{B684D38D-6861-46BA-B056-7685215629E3}" sibTransId="{1295FAD1-752D-4BA3-963A-9C899891045F}"/>
    <dgm:cxn modelId="{BB5A423A-ECF9-4EFD-997B-CB48B1F52532}" srcId="{FFACF191-525F-46C3-926F-21DB16CB832A}" destId="{B2EFF562-7033-46F5-935A-7E86EDBBDE0E}" srcOrd="2" destOrd="0" parTransId="{353E9D98-E6CB-42B0-9D2E-7213D1AF9260}" sibTransId="{18957B9A-3142-45C2-B19A-351BD32D4602}"/>
    <dgm:cxn modelId="{51D21A53-A6F8-4D49-BE26-E41744BD524F}" srcId="{FFACF191-525F-46C3-926F-21DB16CB832A}" destId="{98F37822-BC21-410F-B702-7B6C3972CF5C}" srcOrd="5" destOrd="0" parTransId="{44EE154C-39B3-4FCA-8CEE-FD45B24B3AB4}" sibTransId="{223D6D0A-44CD-453C-902E-A1A1E15A77BF}"/>
    <dgm:cxn modelId="{99ED6653-506D-4263-BEC1-C4265C6F4601}" srcId="{FFACF191-525F-46C3-926F-21DB16CB832A}" destId="{9221BFDB-2BE6-4BDB-8DB0-E0C6EE45574A}" srcOrd="4" destOrd="0" parTransId="{F013DE28-072B-4434-A5F1-7C17A095D874}" sibTransId="{975889CE-E6C6-43C1-A102-B877491DBE99}"/>
    <dgm:cxn modelId="{08A9B78B-54D7-4976-922F-A01E8AA5A9AC}" srcId="{088464B0-3C4F-40E2-B540-5CC58AB5FA10}" destId="{3D518AE0-A252-4A04-B44D-14F5C98A639E}" srcOrd="3" destOrd="0" parTransId="{AAD27AD1-ADB7-40AE-A525-1BBAD52BF614}" sibTransId="{7DBEE833-C38C-4F49-9B6A-29AC95C2B554}"/>
    <dgm:cxn modelId="{A7472890-BFC1-4C49-8646-E76F45942255}" srcId="{FFACF191-525F-46C3-926F-21DB16CB832A}" destId="{295FD207-E07E-4748-80F7-456262B725CC}" srcOrd="3" destOrd="0" parTransId="{7EE3E54E-153D-41A0-8170-79E989CC92D3}" sibTransId="{54AB5909-E87F-425D-9E31-D0CC532BEE3B}"/>
    <dgm:cxn modelId="{AC357F95-89F3-4FF0-BE30-449DD36C2BD1}" srcId="{088464B0-3C4F-40E2-B540-5CC58AB5FA10}" destId="{3949B650-8B38-49A6-A8AE-76222F39E293}" srcOrd="1" destOrd="0" parTransId="{BC9F30CF-1416-42FF-91B8-3D582A5A374B}" sibTransId="{A7C336F8-A5E1-4281-A31F-F1F37C7D2DF9}"/>
    <dgm:cxn modelId="{0B4F2FA3-D673-4703-9124-8555F9FFB172}" type="presOf" srcId="{295FD207-E07E-4748-80F7-456262B725CC}" destId="{491F0B3D-3786-48CB-9DA3-1E4DF88A4862}" srcOrd="0" destOrd="0" presId="urn:microsoft.com/office/officeart/2005/8/layout/radial3"/>
    <dgm:cxn modelId="{B6B91CA7-A037-4D0E-AA5C-4E16FD10682D}" type="presOf" srcId="{B2EFF562-7033-46F5-935A-7E86EDBBDE0E}" destId="{8550E3DE-1BEA-4470-9B2A-2AFD440D6588}" srcOrd="0" destOrd="0" presId="urn:microsoft.com/office/officeart/2005/8/layout/radial3"/>
    <dgm:cxn modelId="{FD6C5EAE-E753-4DE1-9B19-772B55F346F3}" type="presOf" srcId="{4EF450DC-B9FA-49A5-9571-8791467F93AD}" destId="{36672B52-CBE0-4C12-A8FF-3CE948A8D8D5}" srcOrd="0" destOrd="0" presId="urn:microsoft.com/office/officeart/2005/8/layout/radial3"/>
    <dgm:cxn modelId="{50C06AB5-50F9-42E5-8BAC-796A29ED5782}" srcId="{088464B0-3C4F-40E2-B540-5CC58AB5FA10}" destId="{B92F2FB8-2455-4BE2-B910-1364E0DFE909}" srcOrd="2" destOrd="0" parTransId="{673C670F-DD60-4610-A1DD-C16D6BC8C0A0}" sibTransId="{6F65CB45-A5D3-4E11-B886-591CA1AFB6B8}"/>
    <dgm:cxn modelId="{320CE1B6-C69A-42B2-906D-C607D70054A0}" type="presOf" srcId="{088464B0-3C4F-40E2-B540-5CC58AB5FA10}" destId="{2064B642-F117-4878-A158-62C8A337E7C7}" srcOrd="0" destOrd="0" presId="urn:microsoft.com/office/officeart/2005/8/layout/radial3"/>
    <dgm:cxn modelId="{60A2E5C0-20A0-45CF-B07C-75FDCC2E55DB}" type="presOf" srcId="{98F37822-BC21-410F-B702-7B6C3972CF5C}" destId="{828C41AC-97AD-4D96-BB69-592B16258FB0}" srcOrd="0" destOrd="0" presId="urn:microsoft.com/office/officeart/2005/8/layout/radial3"/>
    <dgm:cxn modelId="{9E7059C4-86C2-479A-B28E-3FFD8F399A8C}" srcId="{088464B0-3C4F-40E2-B540-5CC58AB5FA10}" destId="{6866FFF3-4406-4F8E-9115-6728227CCA9E}" srcOrd="4" destOrd="0" parTransId="{1FB5453D-44D8-4677-AC96-469EEF981379}" sibTransId="{8C4808B0-75A2-49F2-9492-60C63D6F085E}"/>
    <dgm:cxn modelId="{FC39ACD6-186A-4D65-B906-86E25605F398}" type="presOf" srcId="{A4F76E08-D8C1-4B4D-9B82-8AAB7810E03D}" destId="{AC066D39-F1F2-4CC5-B774-7086BC2A9B7A}" srcOrd="0" destOrd="0" presId="urn:microsoft.com/office/officeart/2005/8/layout/radial3"/>
    <dgm:cxn modelId="{646D23E3-B06D-4E6F-80C9-C29D3D8DCD64}" srcId="{088464B0-3C4F-40E2-B540-5CC58AB5FA10}" destId="{E4F606DC-6543-44FD-8869-359F7F64E568}" srcOrd="5" destOrd="0" parTransId="{9F98046F-15D5-4FE5-9216-17BE0D34BAD4}" sibTransId="{D8E59A02-8EC7-4772-9182-603202F82FF0}"/>
    <dgm:cxn modelId="{AA4D20F8-180D-4442-8BB1-7C2AD06AA9B4}" type="presOf" srcId="{9221BFDB-2BE6-4BDB-8DB0-E0C6EE45574A}" destId="{A838378D-B9C5-4CA0-9BA3-6B53104CC8C3}" srcOrd="0" destOrd="0" presId="urn:microsoft.com/office/officeart/2005/8/layout/radial3"/>
    <dgm:cxn modelId="{5CB1AAFA-3335-4AF5-8570-8C3E372E6256}" srcId="{FFACF191-525F-46C3-926F-21DB16CB832A}" destId="{4EF450DC-B9FA-49A5-9571-8791467F93AD}" srcOrd="0" destOrd="0" parTransId="{E8474963-5250-4FBE-9BA6-310FF6650988}" sibTransId="{767F0269-8DC8-4BB1-A7DA-1FA14967D9F9}"/>
    <dgm:cxn modelId="{63A0683A-5F67-4530-A42C-8135EE029AC8}" type="presParOf" srcId="{2064B642-F117-4878-A158-62C8A337E7C7}" destId="{47143B46-3C9F-4131-A590-940A671B464B}" srcOrd="0" destOrd="0" presId="urn:microsoft.com/office/officeart/2005/8/layout/radial3"/>
    <dgm:cxn modelId="{3D29A253-0FE3-49D3-A5AF-DC131E0CE8E9}" type="presParOf" srcId="{47143B46-3C9F-4131-A590-940A671B464B}" destId="{499B3464-5F54-4330-916B-90D764D3B78B}" srcOrd="0" destOrd="0" presId="urn:microsoft.com/office/officeart/2005/8/layout/radial3"/>
    <dgm:cxn modelId="{B364634A-FC1F-4EE4-88BD-64728FC9F502}" type="presParOf" srcId="{47143B46-3C9F-4131-A590-940A671B464B}" destId="{36672B52-CBE0-4C12-A8FF-3CE948A8D8D5}" srcOrd="1" destOrd="0" presId="urn:microsoft.com/office/officeart/2005/8/layout/radial3"/>
    <dgm:cxn modelId="{F6A679A6-86B5-409E-A36E-61FE870F87DD}" type="presParOf" srcId="{47143B46-3C9F-4131-A590-940A671B464B}" destId="{AC066D39-F1F2-4CC5-B774-7086BC2A9B7A}" srcOrd="2" destOrd="0" presId="urn:microsoft.com/office/officeart/2005/8/layout/radial3"/>
    <dgm:cxn modelId="{560E979E-2667-4723-8493-0FBB5326396B}" type="presParOf" srcId="{47143B46-3C9F-4131-A590-940A671B464B}" destId="{8550E3DE-1BEA-4470-9B2A-2AFD440D6588}" srcOrd="3" destOrd="0" presId="urn:microsoft.com/office/officeart/2005/8/layout/radial3"/>
    <dgm:cxn modelId="{C4B7F3D3-EB02-49BF-90CC-6C887BD564FA}" type="presParOf" srcId="{47143B46-3C9F-4131-A590-940A671B464B}" destId="{491F0B3D-3786-48CB-9DA3-1E4DF88A4862}" srcOrd="4" destOrd="0" presId="urn:microsoft.com/office/officeart/2005/8/layout/radial3"/>
    <dgm:cxn modelId="{5BB7C7F5-A641-432A-AB71-6157107F6F70}" type="presParOf" srcId="{47143B46-3C9F-4131-A590-940A671B464B}" destId="{A838378D-B9C5-4CA0-9BA3-6B53104CC8C3}" srcOrd="5" destOrd="0" presId="urn:microsoft.com/office/officeart/2005/8/layout/radial3"/>
    <dgm:cxn modelId="{535B5AB3-4398-479D-BA82-0BA967BE3348}" type="presParOf" srcId="{47143B46-3C9F-4131-A590-940A671B464B}" destId="{828C41AC-97AD-4D96-BB69-592B16258FB0}"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B3464-5F54-4330-916B-90D764D3B78B}">
      <dsp:nvSpPr>
        <dsp:cNvPr id="0" name=""/>
        <dsp:cNvSpPr/>
      </dsp:nvSpPr>
      <dsp:spPr>
        <a:xfrm>
          <a:off x="3343498" y="1341765"/>
          <a:ext cx="3342643" cy="334264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l-GR" sz="3600" b="1" u="sng" kern="1200" dirty="0">
              <a:latin typeface="Times New Roman" panose="02020603050405020304" pitchFamily="18" charset="0"/>
              <a:cs typeface="Times New Roman" panose="02020603050405020304" pitchFamily="18" charset="0"/>
            </a:rPr>
            <a:t>ΙΣΟΤΗΤΑ</a:t>
          </a:r>
        </a:p>
      </dsp:txBody>
      <dsp:txXfrm>
        <a:off x="3833017" y="1831284"/>
        <a:ext cx="2363605" cy="2363605"/>
      </dsp:txXfrm>
    </dsp:sp>
    <dsp:sp modelId="{36672B52-CBE0-4C12-A8FF-3CE948A8D8D5}">
      <dsp:nvSpPr>
        <dsp:cNvPr id="0" name=""/>
        <dsp:cNvSpPr/>
      </dsp:nvSpPr>
      <dsp:spPr>
        <a:xfrm>
          <a:off x="3324698" y="-455908"/>
          <a:ext cx="2626883" cy="25843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Κύριο Ανθρώπινο Δικαίωμα</a:t>
          </a:r>
        </a:p>
      </dsp:txBody>
      <dsp:txXfrm>
        <a:off x="3709396" y="-77441"/>
        <a:ext cx="1857487" cy="1827397"/>
      </dsp:txXfrm>
    </dsp:sp>
    <dsp:sp modelId="{AC066D39-F1F2-4CC5-B774-7086BC2A9B7A}">
      <dsp:nvSpPr>
        <dsp:cNvPr id="0" name=""/>
        <dsp:cNvSpPr/>
      </dsp:nvSpPr>
      <dsp:spPr>
        <a:xfrm>
          <a:off x="5752603" y="0"/>
          <a:ext cx="2626883" cy="25843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Δέσμευση ηγετών για την αντιμετώπιση της ανισότητας</a:t>
          </a:r>
        </a:p>
      </dsp:txBody>
      <dsp:txXfrm>
        <a:off x="6137301" y="378467"/>
        <a:ext cx="1857487" cy="1827397"/>
      </dsp:txXfrm>
    </dsp:sp>
    <dsp:sp modelId="{2BC1F7B1-8CF5-4DD7-8AC1-E05F7F4BF2C3}">
      <dsp:nvSpPr>
        <dsp:cNvPr id="0" name=""/>
        <dsp:cNvSpPr/>
      </dsp:nvSpPr>
      <dsp:spPr>
        <a:xfrm>
          <a:off x="6348408" y="2318164"/>
          <a:ext cx="2626883" cy="25843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Δράση σε τοπικό, εθνικό και παγκόσμιο επίπεδο</a:t>
          </a:r>
        </a:p>
      </dsp:txBody>
      <dsp:txXfrm>
        <a:off x="6733106" y="2696631"/>
        <a:ext cx="1857487" cy="1827397"/>
      </dsp:txXfrm>
    </dsp:sp>
    <dsp:sp modelId="{E926C6ED-5682-43EC-9610-61D3DF4DC78D}">
      <dsp:nvSpPr>
        <dsp:cNvPr id="0" name=""/>
        <dsp:cNvSpPr/>
      </dsp:nvSpPr>
      <dsp:spPr>
        <a:xfrm>
          <a:off x="1336868" y="1018985"/>
          <a:ext cx="2626883" cy="25843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Απαραίτητο για υγεία, ευημερία κι Α.Α.</a:t>
          </a:r>
        </a:p>
      </dsp:txBody>
      <dsp:txXfrm>
        <a:off x="1721566" y="1397452"/>
        <a:ext cx="1857487" cy="1827397"/>
      </dsp:txXfrm>
    </dsp:sp>
    <dsp:sp modelId="{8EE2C56E-5F75-42E2-99B7-505E24C0890D}">
      <dsp:nvSpPr>
        <dsp:cNvPr id="0" name=""/>
        <dsp:cNvSpPr/>
      </dsp:nvSpPr>
      <dsp:spPr>
        <a:xfrm>
          <a:off x="1791502" y="3335768"/>
          <a:ext cx="2609668" cy="26311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Βασικός πυλώνας της Ατζέντας 2030 των Ηνωμένων Εθνών</a:t>
          </a:r>
        </a:p>
      </dsp:txBody>
      <dsp:txXfrm>
        <a:off x="2173679" y="3721093"/>
        <a:ext cx="1845314" cy="1860511"/>
      </dsp:txXfrm>
    </dsp:sp>
    <dsp:sp modelId="{F14834AE-487A-4DB1-B28B-FCE1B2F2408D}">
      <dsp:nvSpPr>
        <dsp:cNvPr id="0" name=""/>
        <dsp:cNvSpPr/>
      </dsp:nvSpPr>
      <dsp:spPr>
        <a:xfrm>
          <a:off x="4265157" y="3685755"/>
          <a:ext cx="2687351" cy="23404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Αντιμετώπιση παγκόσμιων προκλήσεων- επίτευξη </a:t>
          </a:r>
          <a:r>
            <a:rPr lang="el-GR" sz="2200" b="1" i="0" u="sng" kern="1200" dirty="0">
              <a:latin typeface="Times New Roman" panose="02020603050405020304" pitchFamily="18" charset="0"/>
              <a:cs typeface="Times New Roman" panose="02020603050405020304" pitchFamily="18" charset="0"/>
            </a:rPr>
            <a:t>ΑΕΙΦΟΡΙΑΣ</a:t>
          </a:r>
        </a:p>
      </dsp:txBody>
      <dsp:txXfrm>
        <a:off x="4658710" y="4028501"/>
        <a:ext cx="1900245" cy="165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B3464-5F54-4330-916B-90D764D3B78B}">
      <dsp:nvSpPr>
        <dsp:cNvPr id="0" name=""/>
        <dsp:cNvSpPr/>
      </dsp:nvSpPr>
      <dsp:spPr>
        <a:xfrm>
          <a:off x="3145141" y="1291539"/>
          <a:ext cx="3032211" cy="30322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u="sng" kern="1200" dirty="0">
              <a:latin typeface="Times New Roman" panose="02020603050405020304" pitchFamily="18" charset="0"/>
              <a:cs typeface="Times New Roman" panose="02020603050405020304" pitchFamily="18" charset="0"/>
            </a:rPr>
            <a:t>TA</a:t>
          </a:r>
          <a:r>
            <a:rPr lang="el-GR" sz="2800" b="1" u="sng" kern="1200" dirty="0">
              <a:latin typeface="Times New Roman" panose="02020603050405020304" pitchFamily="18" charset="0"/>
              <a:cs typeface="Times New Roman" panose="02020603050405020304" pitchFamily="18" charset="0"/>
            </a:rPr>
            <a:t> ΦΥΛΑ </a:t>
          </a:r>
        </a:p>
      </dsp:txBody>
      <dsp:txXfrm>
        <a:off x="3589198" y="1735596"/>
        <a:ext cx="2144097" cy="2144097"/>
      </dsp:txXfrm>
    </dsp:sp>
    <dsp:sp modelId="{36672B52-CBE0-4C12-A8FF-3CE948A8D8D5}">
      <dsp:nvSpPr>
        <dsp:cNvPr id="0" name=""/>
        <dsp:cNvSpPr/>
      </dsp:nvSpPr>
      <dsp:spPr>
        <a:xfrm>
          <a:off x="5529280" y="355370"/>
          <a:ext cx="2518418" cy="23940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Διαφορετικοί Πολιτισμοί και κοινωνίες</a:t>
          </a:r>
        </a:p>
      </dsp:txBody>
      <dsp:txXfrm>
        <a:off x="5898094" y="705969"/>
        <a:ext cx="1780790" cy="1692839"/>
      </dsp:txXfrm>
    </dsp:sp>
    <dsp:sp modelId="{AC066D39-F1F2-4CC5-B774-7086BC2A9B7A}">
      <dsp:nvSpPr>
        <dsp:cNvPr id="0" name=""/>
        <dsp:cNvSpPr/>
      </dsp:nvSpPr>
      <dsp:spPr>
        <a:xfrm>
          <a:off x="3643316" y="47139"/>
          <a:ext cx="2043407" cy="205615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Μυθολογία</a:t>
          </a:r>
        </a:p>
      </dsp:txBody>
      <dsp:txXfrm>
        <a:off x="3942566" y="348256"/>
        <a:ext cx="1444907" cy="1453923"/>
      </dsp:txXfrm>
    </dsp:sp>
    <dsp:sp modelId="{8550E3DE-1BEA-4470-9B2A-2AFD440D6588}">
      <dsp:nvSpPr>
        <dsp:cNvPr id="0" name=""/>
        <dsp:cNvSpPr/>
      </dsp:nvSpPr>
      <dsp:spPr>
        <a:xfrm>
          <a:off x="5596616" y="2468641"/>
          <a:ext cx="2312986" cy="24308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Θρησκεία </a:t>
          </a:r>
        </a:p>
      </dsp:txBody>
      <dsp:txXfrm>
        <a:off x="5935345" y="2824628"/>
        <a:ext cx="1635528" cy="1718858"/>
      </dsp:txXfrm>
    </dsp:sp>
    <dsp:sp modelId="{491F0B3D-3786-48CB-9DA3-1E4DF88A4862}">
      <dsp:nvSpPr>
        <dsp:cNvPr id="0" name=""/>
        <dsp:cNvSpPr/>
      </dsp:nvSpPr>
      <dsp:spPr>
        <a:xfrm>
          <a:off x="1388615" y="2750873"/>
          <a:ext cx="2319550" cy="20254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Τέχνη </a:t>
          </a:r>
        </a:p>
      </dsp:txBody>
      <dsp:txXfrm>
        <a:off x="1728305" y="3047488"/>
        <a:ext cx="1640170" cy="1432181"/>
      </dsp:txXfrm>
    </dsp:sp>
    <dsp:sp modelId="{A838378D-B9C5-4CA0-9BA3-6B53104CC8C3}">
      <dsp:nvSpPr>
        <dsp:cNvPr id="0" name=""/>
        <dsp:cNvSpPr/>
      </dsp:nvSpPr>
      <dsp:spPr>
        <a:xfrm>
          <a:off x="3530011" y="3310574"/>
          <a:ext cx="2308634" cy="2155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Τραγούδια (παραδοσιακά, σύγχρονα, </a:t>
          </a:r>
          <a:r>
            <a:rPr lang="el-GR" sz="2000" kern="1200" dirty="0" err="1">
              <a:latin typeface="Times New Roman" panose="02020603050405020304" pitchFamily="18" charset="0"/>
              <a:cs typeface="Times New Roman" panose="02020603050405020304" pitchFamily="18" charset="0"/>
            </a:rPr>
            <a:t>τραπ</a:t>
          </a:r>
          <a:r>
            <a:rPr lang="el-GR" sz="2000" kern="1200" dirty="0">
              <a:latin typeface="Times New Roman" panose="02020603050405020304" pitchFamily="18" charset="0"/>
              <a:cs typeface="Times New Roman" panose="02020603050405020304" pitchFamily="18" charset="0"/>
            </a:rPr>
            <a:t> μουσική</a:t>
          </a:r>
          <a:r>
            <a:rPr lang="en-US" sz="2000" kern="1200" dirty="0">
              <a:latin typeface="Times New Roman" panose="02020603050405020304" pitchFamily="18" charset="0"/>
              <a:cs typeface="Times New Roman" panose="02020603050405020304" pitchFamily="18" charset="0"/>
            </a:rPr>
            <a:t>)</a:t>
          </a:r>
          <a:endParaRPr lang="el-GR" sz="2000" kern="1200" dirty="0">
            <a:latin typeface="Times New Roman" panose="02020603050405020304" pitchFamily="18" charset="0"/>
            <a:cs typeface="Times New Roman" panose="02020603050405020304" pitchFamily="18" charset="0"/>
          </a:endParaRPr>
        </a:p>
      </dsp:txBody>
      <dsp:txXfrm>
        <a:off x="3868103" y="3626305"/>
        <a:ext cx="1632450" cy="1524485"/>
      </dsp:txXfrm>
    </dsp:sp>
    <dsp:sp modelId="{828C41AC-97AD-4D96-BB69-592B16258FB0}">
      <dsp:nvSpPr>
        <dsp:cNvPr id="0" name=""/>
        <dsp:cNvSpPr/>
      </dsp:nvSpPr>
      <dsp:spPr>
        <a:xfrm>
          <a:off x="1691884" y="873130"/>
          <a:ext cx="2181206" cy="19654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Διαφήμιση </a:t>
          </a:r>
        </a:p>
      </dsp:txBody>
      <dsp:txXfrm>
        <a:off x="2011314" y="1160957"/>
        <a:ext cx="1542346" cy="138974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p>
        </p:txBody>
      </p:sp>
      <p:sp>
        <p:nvSpPr>
          <p:cNvPr id="3" name="Θέση ημερομηνίας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A326EB-FAF7-406C-936B-1FE9064C5E07}" type="datetime1">
              <a:rPr lang="el-GR" smtClean="0"/>
              <a:t>28/5/23</a:t>
            </a:fld>
            <a:endParaRPr lang="el-GR"/>
          </a:p>
        </p:txBody>
      </p:sp>
      <p:sp>
        <p:nvSpPr>
          <p:cNvPr id="4" name="Θέση υποσέλιδου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p>
        </p:txBody>
      </p:sp>
      <p:sp>
        <p:nvSpPr>
          <p:cNvPr id="5" name="Θέση αριθμού διαφάνειας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1D13D6A-DFDD-4B27-9F53-83C0CD9331E8}" type="slidenum">
              <a:rPr lang="el-GR" smtClean="0"/>
              <a:t>‹#›</a:t>
            </a:fld>
            <a:endParaRPr lang="el-GR"/>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AF98EB6-3A9A-492F-A13B-1F6986DEA11E}" type="datetime1">
              <a:rPr lang="el-GR" noProof="0" smtClean="0"/>
              <a:t>28/5/23</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1D7B6F-E65C-42E7-86A5-0A01C6C95227}" type="slidenum">
              <a:rPr lang="el-GR" noProof="0" smtClean="0"/>
              <a:t>‹#›</a:t>
            </a:fld>
            <a:endParaRPr lang="el-GR"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BA1D7B6F-E65C-42E7-86A5-0A01C6C95227}" type="slidenum">
              <a:rPr lang="el-GR" smtClean="0"/>
              <a:t>1</a:t>
            </a:fld>
            <a:endParaRPr lang="el-GR"/>
          </a:p>
        </p:txBody>
      </p:sp>
    </p:spTree>
    <p:extLst>
      <p:ext uri="{BB962C8B-B14F-4D97-AF65-F5344CB8AC3E}">
        <p14:creationId xmlns:p14="http://schemas.microsoft.com/office/powerpoint/2010/main" val="122739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BA1D7B6F-E65C-42E7-86A5-0A01C6C95227}" type="slidenum">
              <a:rPr lang="el-GR" smtClean="0"/>
              <a:t>2</a:t>
            </a:fld>
            <a:endParaRPr lang="el-GR"/>
          </a:p>
        </p:txBody>
      </p:sp>
    </p:spTree>
    <p:extLst>
      <p:ext uri="{BB962C8B-B14F-4D97-AF65-F5344CB8AC3E}">
        <p14:creationId xmlns:p14="http://schemas.microsoft.com/office/powerpoint/2010/main" val="382266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rtl="0"/>
            <a:fld id="{BA1D7B6F-E65C-42E7-86A5-0A01C6C95227}" type="slidenum">
              <a:rPr lang="el-GR" smtClean="0"/>
              <a:t>4</a:t>
            </a:fld>
            <a:endParaRPr lang="el-GR"/>
          </a:p>
        </p:txBody>
      </p:sp>
    </p:spTree>
    <p:extLst>
      <p:ext uri="{BB962C8B-B14F-4D97-AF65-F5344CB8AC3E}">
        <p14:creationId xmlns:p14="http://schemas.microsoft.com/office/powerpoint/2010/main" val="391847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D7B6F-E65C-42E7-86A5-0A01C6C95227}"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50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D7B6F-E65C-42E7-86A5-0A01C6C95227}"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527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με εικόνα">
    <p:spTree>
      <p:nvGrpSpPr>
        <p:cNvPr id="1" name=""/>
        <p:cNvGrpSpPr/>
        <p:nvPr/>
      </p:nvGrpSpPr>
      <p:grpSpPr>
        <a:xfrm>
          <a:off x="0" y="0"/>
          <a:ext cx="0" cy="0"/>
          <a:chOff x="0" y="0"/>
          <a:chExt cx="0" cy="0"/>
        </a:xfrm>
      </p:grpSpPr>
      <p:grpSp>
        <p:nvGrpSpPr>
          <p:cNvPr id="25" name="Γραφικό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Ελεύθερο σχήμα: Σχήμα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el-GR" noProof="0"/>
            </a:p>
          </p:txBody>
        </p:sp>
        <p:sp>
          <p:nvSpPr>
            <p:cNvPr id="40" name="Ελεύθερο σχήμα: Σχήμα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el-GR" noProof="0"/>
            </a:p>
          </p:txBody>
        </p:sp>
        <p:sp>
          <p:nvSpPr>
            <p:cNvPr id="41" name="Ελεύθερο σχήμα: Σχήμα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el-GR" noProof="0"/>
            </a:p>
          </p:txBody>
        </p:sp>
        <p:sp>
          <p:nvSpPr>
            <p:cNvPr id="36" name="Ελεύθερο σχήμα: Σχήμα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el-GR" noProof="0"/>
            </a:p>
          </p:txBody>
        </p:sp>
        <p:sp>
          <p:nvSpPr>
            <p:cNvPr id="37" name="Ελεύθερη σχεδίαση: Σχήμα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el-GR" noProof="0"/>
            </a:p>
          </p:txBody>
        </p:sp>
        <p:sp>
          <p:nvSpPr>
            <p:cNvPr id="39" name="Ελεύθερο σχήμα: Σχήμα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el-GR" noProof="0"/>
            </a:p>
          </p:txBody>
        </p:sp>
        <p:sp>
          <p:nvSpPr>
            <p:cNvPr id="26" name="Ελεύθερο σχήμα: Σχήμα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el-GR" noProof="0"/>
            </a:p>
          </p:txBody>
        </p:sp>
        <p:sp>
          <p:nvSpPr>
            <p:cNvPr id="27" name="Ελεύθερο σχήμα: Σχήμα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el-GR" noProof="0"/>
            </a:p>
          </p:txBody>
        </p:sp>
        <p:sp>
          <p:nvSpPr>
            <p:cNvPr id="29" name="Ελεύθερο σχήμα: Σχήμα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el-GR" noProof="0"/>
            </a:p>
          </p:txBody>
        </p:sp>
        <p:sp>
          <p:nvSpPr>
            <p:cNvPr id="31" name="Ελεύθερη σχεδίαση: Σχήμα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el-GR" noProof="0"/>
            </a:p>
          </p:txBody>
        </p:sp>
        <p:sp>
          <p:nvSpPr>
            <p:cNvPr id="32" name="Ελεύθερη σχεδίαση: Σχήμα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el-GR" noProof="0"/>
            </a:p>
          </p:txBody>
        </p:sp>
        <p:sp>
          <p:nvSpPr>
            <p:cNvPr id="35" name="Ελεύθερη σχεδίαση: Σχήμα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el-GR" noProof="0"/>
            </a:p>
          </p:txBody>
        </p:sp>
      </p:grpSp>
      <p:sp>
        <p:nvSpPr>
          <p:cNvPr id="3" name="Υπότιτλος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ΚΑΝΤΕ ΚΛΙΚ ΓΙΑ ΕΠΕΞΕΡΓΑΣΊΑ ΤΟΥ ΠΡΩΤΟΤΥΠΟΥ</a:t>
            </a:r>
          </a:p>
        </p:txBody>
      </p:sp>
      <p:sp>
        <p:nvSpPr>
          <p:cNvPr id="42" name="Θέση εικόνας 26">
            <a:extLst>
              <a:ext uri="{FF2B5EF4-FFF2-40B4-BE49-F238E27FC236}">
                <a16:creationId xmlns:a16="http://schemas.microsoft.com/office/drawing/2014/main" id="{C109A47C-99A8-42F1-AF6B-F5CB08E6BC97}"/>
              </a:ext>
            </a:extLst>
          </p:cNvPr>
          <p:cNvSpPr>
            <a:spLocks noGrp="1"/>
          </p:cNvSpPr>
          <p:nvPr>
            <p:ph type="pic" sz="quarter" idx="15" hasCustomPrompt="1"/>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μια εικόνα</a:t>
            </a:r>
          </a:p>
        </p:txBody>
      </p:sp>
      <p:sp>
        <p:nvSpPr>
          <p:cNvPr id="2" name="Τίτλος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el-GR" noProof="0"/>
              <a:t>Παρουσίαση</a:t>
            </a:r>
            <a:br>
              <a:rPr lang="el-GR" noProof="0"/>
            </a:br>
            <a:r>
              <a:rPr lang="el-GR" noProof="0"/>
              <a:t>Τίτλος</a:t>
            </a:r>
          </a:p>
        </p:txBody>
      </p:sp>
      <p:sp>
        <p:nvSpPr>
          <p:cNvPr id="45" name="Θέση κειμένου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el-GR" noProof="0"/>
              <a:t>ΜΗΝΑΣ</a:t>
            </a:r>
            <a:br>
              <a:rPr lang="el-GR" noProof="0"/>
            </a:br>
            <a:r>
              <a:rPr lang="el-GR"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Διαφάνεια ευχαριστιών">
    <p:spTree>
      <p:nvGrpSpPr>
        <p:cNvPr id="1" name=""/>
        <p:cNvGrpSpPr/>
        <p:nvPr/>
      </p:nvGrpSpPr>
      <p:grpSpPr>
        <a:xfrm>
          <a:off x="0" y="0"/>
          <a:ext cx="0" cy="0"/>
          <a:chOff x="0" y="0"/>
          <a:chExt cx="0" cy="0"/>
        </a:xfrm>
      </p:grpSpPr>
      <p:grpSp>
        <p:nvGrpSpPr>
          <p:cNvPr id="40" name="Γραφικό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Ελεύθερη σχεδίαση: Σχήμα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el-GR" noProof="0"/>
            </a:p>
          </p:txBody>
        </p:sp>
        <p:sp>
          <p:nvSpPr>
            <p:cNvPr id="41" name="Ελεύθερο σχήμα: Σχήμα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el-GR" noProof="0"/>
            </a:p>
          </p:txBody>
        </p:sp>
      </p:grpSp>
      <p:sp>
        <p:nvSpPr>
          <p:cNvPr id="14" name="Ελεύθερη σχεδίαση: Σχήμα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el-GR" noProof="0"/>
          </a:p>
        </p:txBody>
      </p:sp>
      <p:sp>
        <p:nvSpPr>
          <p:cNvPr id="10" name="Ελεύθερη σχεδίαση: Σχήμα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el-GR" noProof="0"/>
          </a:p>
        </p:txBody>
      </p:sp>
      <p:sp>
        <p:nvSpPr>
          <p:cNvPr id="12" name="Ελεύθερη σχεδίαση: Σχήμα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el-GR" noProof="0"/>
          </a:p>
        </p:txBody>
      </p:sp>
      <p:sp>
        <p:nvSpPr>
          <p:cNvPr id="16" name="Ελεύθερο σχήμα: Σχήμα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el-GR" noProof="0"/>
          </a:p>
        </p:txBody>
      </p:sp>
      <p:sp>
        <p:nvSpPr>
          <p:cNvPr id="9" name="Ελεύθερη σχεδίαση: Σχήμα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el-GR" noProof="0"/>
          </a:p>
        </p:txBody>
      </p:sp>
      <p:sp>
        <p:nvSpPr>
          <p:cNvPr id="11" name="Ελεύθερο σχήμα: Σχήμα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el-GR" noProof="0"/>
          </a:p>
        </p:txBody>
      </p:sp>
      <p:sp>
        <p:nvSpPr>
          <p:cNvPr id="13" name="Ελεύθερο σχήμα: Σχήμα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el-GR" noProof="0"/>
          </a:p>
        </p:txBody>
      </p:sp>
      <p:sp>
        <p:nvSpPr>
          <p:cNvPr id="15" name="Ελεύθερο σχήμα: Σχήμα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el-GR" noProof="0"/>
          </a:p>
        </p:txBody>
      </p:sp>
      <p:sp>
        <p:nvSpPr>
          <p:cNvPr id="21" name="Τίτλος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el-GR" noProof="0"/>
              <a:t>Ευχαριστούμε!</a:t>
            </a:r>
          </a:p>
        </p:txBody>
      </p:sp>
      <p:grpSp>
        <p:nvGrpSpPr>
          <p:cNvPr id="23" name="Γραφικό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Ελεύθερο σχήμα: Σχήμα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el-GR" noProof="0"/>
            </a:p>
          </p:txBody>
        </p:sp>
        <p:sp>
          <p:nvSpPr>
            <p:cNvPr id="25" name="Ελεύθερο σχήμα: Σχήμα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el-GR" noProof="0"/>
            </a:p>
          </p:txBody>
        </p:sp>
        <p:sp>
          <p:nvSpPr>
            <p:cNvPr id="27" name="Ελεύθερο σχήμα: Σχήμα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el-GR" noProof="0"/>
            </a:p>
          </p:txBody>
        </p:sp>
      </p:grpSp>
      <p:sp>
        <p:nvSpPr>
          <p:cNvPr id="30" name="Θέση εικόνας 28">
            <a:extLst>
              <a:ext uri="{FF2B5EF4-FFF2-40B4-BE49-F238E27FC236}">
                <a16:creationId xmlns:a16="http://schemas.microsoft.com/office/drawing/2014/main" id="{F9A3D860-4FE0-494E-B1EC-0DC1F2574D44}"/>
              </a:ext>
            </a:extLst>
          </p:cNvPr>
          <p:cNvSpPr>
            <a:spLocks noGrp="1"/>
          </p:cNvSpPr>
          <p:nvPr>
            <p:ph type="pic" sz="quarter" idx="13" hasCustomPrompt="1"/>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μια εικόνα</a:t>
            </a:r>
          </a:p>
        </p:txBody>
      </p:sp>
      <p:sp>
        <p:nvSpPr>
          <p:cNvPr id="35" name="Θέση κειμένου 34">
            <a:extLst>
              <a:ext uri="{FF2B5EF4-FFF2-40B4-BE49-F238E27FC236}">
                <a16:creationId xmlns:a16="http://schemas.microsoft.com/office/drawing/2014/main" id="{D53A16E5-EEB1-409A-9BF4-71F08DF7BF95}"/>
              </a:ext>
            </a:extLst>
          </p:cNvPr>
          <p:cNvSpPr>
            <a:spLocks noGrp="1"/>
          </p:cNvSpPr>
          <p:nvPr>
            <p:ph type="body" sz="quarter" idx="14" hasCustomPrompt="1"/>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el-GR" noProof="0"/>
              <a:t>Κάντε κλικ για επεξεργασία των στυλ υποδείγματος κειμένου</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grpSp>
        <p:nvGrpSpPr>
          <p:cNvPr id="25" name="Γραφικό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Ελεύθερο σχήμα: Σχήμα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el-GR" noProof="0"/>
            </a:p>
          </p:txBody>
        </p:sp>
        <p:sp>
          <p:nvSpPr>
            <p:cNvPr id="40" name="Ελεύθερο σχήμα: Σχήμα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el-GR" noProof="0"/>
            </a:p>
          </p:txBody>
        </p:sp>
        <p:sp>
          <p:nvSpPr>
            <p:cNvPr id="41" name="Ελεύθερο σχήμα: Σχήμα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el-GR" noProof="0"/>
            </a:p>
          </p:txBody>
        </p:sp>
        <p:sp>
          <p:nvSpPr>
            <p:cNvPr id="36" name="Ελεύθερο σχήμα: Σχήμα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el-GR" noProof="0"/>
            </a:p>
          </p:txBody>
        </p:sp>
        <p:sp>
          <p:nvSpPr>
            <p:cNvPr id="37" name="Ελεύθερη σχεδίαση: Σχήμα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el-GR" noProof="0"/>
            </a:p>
          </p:txBody>
        </p:sp>
        <p:sp>
          <p:nvSpPr>
            <p:cNvPr id="39" name="Ελεύθερο σχήμα: Σχήμα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el-GR" noProof="0"/>
            </a:p>
          </p:txBody>
        </p:sp>
        <p:sp>
          <p:nvSpPr>
            <p:cNvPr id="26" name="Ελεύθερο σχήμα: Σχήμα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el-GR" noProof="0"/>
            </a:p>
          </p:txBody>
        </p:sp>
        <p:sp>
          <p:nvSpPr>
            <p:cNvPr id="27" name="Ελεύθερο σχήμα: Σχήμα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el-GR" noProof="0"/>
            </a:p>
          </p:txBody>
        </p:sp>
        <p:sp>
          <p:nvSpPr>
            <p:cNvPr id="29" name="Ελεύθερο σχήμα: Σχήμα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el-GR" noProof="0"/>
            </a:p>
          </p:txBody>
        </p:sp>
        <p:sp>
          <p:nvSpPr>
            <p:cNvPr id="31" name="Ελεύθερη σχεδίαση: Σχήμα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el-GR" noProof="0"/>
            </a:p>
          </p:txBody>
        </p:sp>
        <p:sp>
          <p:nvSpPr>
            <p:cNvPr id="32" name="Ελεύθερη σχεδίαση: Σχήμα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el-GR" noProof="0"/>
            </a:p>
          </p:txBody>
        </p:sp>
        <p:sp>
          <p:nvSpPr>
            <p:cNvPr id="35" name="Ελεύθερη σχεδίαση: Σχήμα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el-GR" noProof="0"/>
            </a:p>
          </p:txBody>
        </p:sp>
      </p:grpSp>
      <p:sp>
        <p:nvSpPr>
          <p:cNvPr id="2" name="Τίτλος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el-GR" noProof="0"/>
              <a:t>Παρουσίαση</a:t>
            </a:r>
            <a:br>
              <a:rPr lang="el-GR" noProof="0"/>
            </a:br>
            <a:r>
              <a:rPr lang="el-GR" noProof="0"/>
              <a:t>Τίτλος</a:t>
            </a:r>
          </a:p>
        </p:txBody>
      </p:sp>
      <p:sp>
        <p:nvSpPr>
          <p:cNvPr id="23" name="Υπότιτλος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grpSp>
        <p:nvGrpSpPr>
          <p:cNvPr id="11" name="Γραφικό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Ελεύθερη σχεδίαση: Σχήμα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el-GR" noProof="0"/>
            </a:p>
          </p:txBody>
        </p:sp>
        <p:sp>
          <p:nvSpPr>
            <p:cNvPr id="13" name="Ελεύθερο σχήμα: Σχήμα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el-GR" noProof="0"/>
            </a:p>
          </p:txBody>
        </p:sp>
        <p:sp>
          <p:nvSpPr>
            <p:cNvPr id="14" name="Ελεύθερη σχεδίαση: Σχήμα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el-GR" noProof="0"/>
            </a:p>
          </p:txBody>
        </p:sp>
      </p:grpSp>
      <p:grpSp>
        <p:nvGrpSpPr>
          <p:cNvPr id="31" name="Γραφικό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Ελεύθερη σχεδίαση: Σχήμα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25" name="Γραφικό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4" name="Θέση ημερομηνίας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8" name="Γραφικό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sp>
        <p:nvSpPr>
          <p:cNvPr id="2" name="Τίτλος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el-GR" noProof="0"/>
              <a:t>Διαφάνεια διαχωρισμού</a:t>
            </a:r>
          </a:p>
        </p:txBody>
      </p:sp>
      <p:grpSp>
        <p:nvGrpSpPr>
          <p:cNvPr id="26" name="Γραφικό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Ελεύθερο σχήμα: Σχήμα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l-GR" noProof="0"/>
            </a:p>
          </p:txBody>
        </p:sp>
        <p:sp>
          <p:nvSpPr>
            <p:cNvPr id="29" name="Ελεύθερη σχεδίαση: Σχήμα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l-GR" noProof="0"/>
            </a:p>
          </p:txBody>
        </p:sp>
      </p:grpSp>
      <p:sp>
        <p:nvSpPr>
          <p:cNvPr id="21" name="Θέση κειμένου 2">
            <a:extLst>
              <a:ext uri="{FF2B5EF4-FFF2-40B4-BE49-F238E27FC236}">
                <a16:creationId xmlns:a16="http://schemas.microsoft.com/office/drawing/2014/main" id="{E88D0B4A-E9EE-4F17-AF07-687763131457}"/>
              </a:ext>
            </a:extLst>
          </p:cNvPr>
          <p:cNvSpPr>
            <a:spLocks noGrp="1"/>
          </p:cNvSpPr>
          <p:nvPr>
            <p:ph type="body" idx="1" hasCustomPrompt="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Κάντε κλικ για επεξεργασία των στυλ υποδείγματος κειμένου</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grpSp>
        <p:nvGrpSpPr>
          <p:cNvPr id="31" name="Γραφικό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Ελεύθερη σχεδίαση: Σχήμα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25" name="Γραφικό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4" name="Θέση ημερομηνίας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8" name="Γραφικό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grpSp>
        <p:nvGrpSpPr>
          <p:cNvPr id="26" name="Γραφικό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Ελεύθερο σχήμα: Σχήμα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l-GR" noProof="0"/>
            </a:p>
          </p:txBody>
        </p:sp>
        <p:sp>
          <p:nvSpPr>
            <p:cNvPr id="29" name="Ελεύθερη σχεδίαση: Σχήμα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l-GR" noProof="0"/>
            </a:p>
          </p:txBody>
        </p:sp>
      </p:grpSp>
      <p:sp>
        <p:nvSpPr>
          <p:cNvPr id="7" name="Τίτλος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el-GR" noProof="0"/>
              <a:t>Κάντε κλικ για να επεξεργαστείτε το Στυλ κύριου τίτλου</a:t>
            </a:r>
          </a:p>
        </p:txBody>
      </p:sp>
      <p:sp>
        <p:nvSpPr>
          <p:cNvPr id="22" name="Θέση περιεχομένου 2">
            <a:extLst>
              <a:ext uri="{FF2B5EF4-FFF2-40B4-BE49-F238E27FC236}">
                <a16:creationId xmlns:a16="http://schemas.microsoft.com/office/drawing/2014/main" id="{6C9B7F00-EB71-4AB0-9B4E-A64B7BB58EC5}"/>
              </a:ext>
            </a:extLst>
          </p:cNvPr>
          <p:cNvSpPr>
            <a:spLocks noGrp="1"/>
          </p:cNvSpPr>
          <p:nvPr>
            <p:ph idx="1" hasCustomPrompt="1"/>
          </p:nvPr>
        </p:nvSpPr>
        <p:spPr>
          <a:xfrm>
            <a:off x="911225" y="1825625"/>
            <a:ext cx="10442575" cy="4351338"/>
          </a:xfrm>
        </p:spPr>
        <p:txBody>
          <a:bodyPr rtlCol="0"/>
          <a:lstStyle/>
          <a:p>
            <a:pPr lvl="0" rtl="0"/>
            <a:r>
              <a:rPr lang="el-GR" noProof="0"/>
              <a:t>Κάντε κλικ για επεξεργασία των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grpSp>
        <p:nvGrpSpPr>
          <p:cNvPr id="31" name="Γραφικό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Ελεύθερη σχεδίαση: Σχήμα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25" name="Γραφικό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4" name="Θέση ημερομηνίας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8" name="Γραφικό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grpSp>
        <p:nvGrpSpPr>
          <p:cNvPr id="26" name="Γραφικό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Ελεύθερο σχήμα: Σχήμα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l-GR" noProof="0"/>
            </a:p>
          </p:txBody>
        </p:sp>
        <p:sp>
          <p:nvSpPr>
            <p:cNvPr id="29" name="Ελεύθερη σχεδίαση: Σχήμα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l-GR" noProof="0"/>
            </a:p>
          </p:txBody>
        </p:sp>
      </p:grpSp>
      <p:sp>
        <p:nvSpPr>
          <p:cNvPr id="7" name="Τίτλος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el-GR" noProof="0"/>
              <a:t>Κάντε κλικ για να επεξεργαστείτε το Στυλ κύριου τίτλου</a:t>
            </a:r>
          </a:p>
        </p:txBody>
      </p:sp>
      <p:sp>
        <p:nvSpPr>
          <p:cNvPr id="17" name="Θέση περιεχομένου 2">
            <a:extLst>
              <a:ext uri="{FF2B5EF4-FFF2-40B4-BE49-F238E27FC236}">
                <a16:creationId xmlns:a16="http://schemas.microsoft.com/office/drawing/2014/main" id="{F2DC463F-D8D9-4961-B44E-0CCDE38BA290}"/>
              </a:ext>
            </a:extLst>
          </p:cNvPr>
          <p:cNvSpPr>
            <a:spLocks noGrp="1"/>
          </p:cNvSpPr>
          <p:nvPr>
            <p:ph sz="half" idx="1" hasCustomPrompt="1"/>
          </p:nvPr>
        </p:nvSpPr>
        <p:spPr>
          <a:xfrm>
            <a:off x="838200" y="1825625"/>
            <a:ext cx="5181600" cy="3976085"/>
          </a:xfrm>
        </p:spPr>
        <p:txBody>
          <a:bodyPr rtlCol="0"/>
          <a:lstStyle/>
          <a:p>
            <a:pPr lvl="0" rtl="0"/>
            <a:r>
              <a:rPr lang="el-GR" noProof="0"/>
              <a:t>Κάντε κλικ για επεξεργασία των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18" name="Θέση περιεχομένου 3">
            <a:extLst>
              <a:ext uri="{FF2B5EF4-FFF2-40B4-BE49-F238E27FC236}">
                <a16:creationId xmlns:a16="http://schemas.microsoft.com/office/drawing/2014/main" id="{5DB1D622-84A6-489A-91BE-DF1D23C03B54}"/>
              </a:ext>
            </a:extLst>
          </p:cNvPr>
          <p:cNvSpPr>
            <a:spLocks noGrp="1"/>
          </p:cNvSpPr>
          <p:nvPr>
            <p:ph sz="half" idx="2" hasCustomPrompt="1"/>
          </p:nvPr>
        </p:nvSpPr>
        <p:spPr>
          <a:xfrm>
            <a:off x="6172200" y="1825625"/>
            <a:ext cx="5181600" cy="3976085"/>
          </a:xfrm>
        </p:spPr>
        <p:txBody>
          <a:bodyPr rtlCol="0"/>
          <a:lstStyle/>
          <a:p>
            <a:pPr lvl="0" rtl="0"/>
            <a:r>
              <a:rPr lang="el-GR" noProof="0"/>
              <a:t>Κάντε κλικ για επεξεργασία των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grpSp>
        <p:nvGrpSpPr>
          <p:cNvPr id="31" name="Γραφικό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Ελεύθερη σχεδίαση: Σχήμα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25" name="Γραφικό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4" name="Θέση ημερομηνίας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8" name="Γραφικό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grpSp>
        <p:nvGrpSpPr>
          <p:cNvPr id="26" name="Γραφικό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Ελεύθερο σχήμα: Σχήμα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l-GR" noProof="0"/>
            </a:p>
          </p:txBody>
        </p:sp>
        <p:sp>
          <p:nvSpPr>
            <p:cNvPr id="29" name="Ελεύθερη σχεδίαση: Σχήμα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l-GR" noProof="0"/>
            </a:p>
          </p:txBody>
        </p:sp>
      </p:grpSp>
      <p:sp>
        <p:nvSpPr>
          <p:cNvPr id="7" name="Τίτλος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el-GR" noProof="0"/>
              <a:t>Κάντε κλικ για να επεξεργαστείτε το Στυλ κύριου τίτλου</a:t>
            </a:r>
          </a:p>
        </p:txBody>
      </p:sp>
      <p:sp>
        <p:nvSpPr>
          <p:cNvPr id="17" name="Θέση κειμένου 2">
            <a:extLst>
              <a:ext uri="{FF2B5EF4-FFF2-40B4-BE49-F238E27FC236}">
                <a16:creationId xmlns:a16="http://schemas.microsoft.com/office/drawing/2014/main" id="{5A6B27D7-F5EE-4688-B64B-CDC996CB368E}"/>
              </a:ext>
            </a:extLst>
          </p:cNvPr>
          <p:cNvSpPr>
            <a:spLocks noGrp="1"/>
          </p:cNvSpPr>
          <p:nvPr>
            <p:ph type="body" idx="1" hasCustomPrompt="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Κάντε κλικ για επεξεργασία των στυλ υποδείγματος κειμένου</a:t>
            </a:r>
          </a:p>
        </p:txBody>
      </p:sp>
      <p:sp>
        <p:nvSpPr>
          <p:cNvPr id="18" name="Θέση περιεχομένου 3">
            <a:extLst>
              <a:ext uri="{FF2B5EF4-FFF2-40B4-BE49-F238E27FC236}">
                <a16:creationId xmlns:a16="http://schemas.microsoft.com/office/drawing/2014/main" id="{9D3AFCF0-98C5-4ECC-A2A6-BA8BA0A64592}"/>
              </a:ext>
            </a:extLst>
          </p:cNvPr>
          <p:cNvSpPr>
            <a:spLocks noGrp="1"/>
          </p:cNvSpPr>
          <p:nvPr>
            <p:ph sz="half" idx="2" hasCustomPrompt="1"/>
          </p:nvPr>
        </p:nvSpPr>
        <p:spPr>
          <a:xfrm>
            <a:off x="839788" y="2638097"/>
            <a:ext cx="5157787" cy="3184634"/>
          </a:xfrm>
        </p:spPr>
        <p:txBody>
          <a:bodyPr rtlCol="0"/>
          <a:lstStyle/>
          <a:p>
            <a:pPr lvl="0" rtl="0"/>
            <a:r>
              <a:rPr lang="el-GR" noProof="0"/>
              <a:t>Κάντε κλικ για επεξεργασία των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19" name="Θέση κειμένου 4">
            <a:extLst>
              <a:ext uri="{FF2B5EF4-FFF2-40B4-BE49-F238E27FC236}">
                <a16:creationId xmlns:a16="http://schemas.microsoft.com/office/drawing/2014/main" id="{3F44E47F-9EE9-414B-B2D8-DD6737905A30}"/>
              </a:ext>
            </a:extLst>
          </p:cNvPr>
          <p:cNvSpPr>
            <a:spLocks noGrp="1"/>
          </p:cNvSpPr>
          <p:nvPr>
            <p:ph type="body" sz="quarter" idx="3" hasCustomPrompt="1"/>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Κάντε κλικ για επεξεργασία των στυλ υποδείγματος κειμένου</a:t>
            </a:r>
          </a:p>
        </p:txBody>
      </p:sp>
      <p:sp>
        <p:nvSpPr>
          <p:cNvPr id="20" name="Θέση περιεχομένου 5">
            <a:extLst>
              <a:ext uri="{FF2B5EF4-FFF2-40B4-BE49-F238E27FC236}">
                <a16:creationId xmlns:a16="http://schemas.microsoft.com/office/drawing/2014/main" id="{D8D8261D-A3B4-4909-8FCD-D7C160F42D85}"/>
              </a:ext>
            </a:extLst>
          </p:cNvPr>
          <p:cNvSpPr>
            <a:spLocks noGrp="1"/>
          </p:cNvSpPr>
          <p:nvPr>
            <p:ph sz="quarter" idx="4" hasCustomPrompt="1"/>
          </p:nvPr>
        </p:nvSpPr>
        <p:spPr>
          <a:xfrm>
            <a:off x="6172200" y="2638097"/>
            <a:ext cx="5183188" cy="3184634"/>
          </a:xfrm>
        </p:spPr>
        <p:txBody>
          <a:bodyPr rtlCol="0"/>
          <a:lstStyle/>
          <a:p>
            <a:pPr lvl="0" rtl="0"/>
            <a:r>
              <a:rPr lang="el-GR" noProof="0"/>
              <a:t>Κάντε κλικ για επεξεργασία των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grpSp>
        <p:nvGrpSpPr>
          <p:cNvPr id="11" name="Γραφικό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Ελεύθερη σχεδίαση: Σχήμα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13" name="Ελεύθερο σχήμα: Σχήμα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4" name="Θέση υποσέλιδου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el-GR" noProof="0"/>
              <a:t>ΠΡΟΣΘΗΚΗ ΥΠΟΣΕΛΙΔΟΥ</a:t>
            </a:r>
          </a:p>
        </p:txBody>
      </p:sp>
      <p:sp>
        <p:nvSpPr>
          <p:cNvPr id="5" name="Θέση αριθμού διαφάνειας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6" name="Γραφικό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7" name="Γραφικό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sp>
        <p:nvSpPr>
          <p:cNvPr id="27" name="Ελεύθερη σχεδίαση: Σχήμα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el-GR" noProof="0"/>
          </a:p>
        </p:txBody>
      </p:sp>
      <p:sp>
        <p:nvSpPr>
          <p:cNvPr id="16" name="Θέση περιεχομένου 2">
            <a:extLst>
              <a:ext uri="{FF2B5EF4-FFF2-40B4-BE49-F238E27FC236}">
                <a16:creationId xmlns:a16="http://schemas.microsoft.com/office/drawing/2014/main" id="{9E80D7DF-92B2-4A46-AA79-DDC69AC8A8EE}"/>
              </a:ext>
            </a:extLst>
          </p:cNvPr>
          <p:cNvSpPr>
            <a:spLocks noGrp="1"/>
          </p:cNvSpPr>
          <p:nvPr>
            <p:ph idx="1" hasCustomPrompt="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l-GR" noProof="0"/>
              <a:t>Κάντε κλικ για επεξεργασία των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19" name="Θέση κειμένου 3">
            <a:extLst>
              <a:ext uri="{FF2B5EF4-FFF2-40B4-BE49-F238E27FC236}">
                <a16:creationId xmlns:a16="http://schemas.microsoft.com/office/drawing/2014/main" id="{F0A242F9-0019-4B57-A03D-285B738367AC}"/>
              </a:ext>
            </a:extLst>
          </p:cNvPr>
          <p:cNvSpPr>
            <a:spLocks noGrp="1"/>
          </p:cNvSpPr>
          <p:nvPr>
            <p:ph type="body" sz="half" idx="2" hasCustomPrompt="1"/>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Κάντε κλικ για επεξεργασία των στυλ υποδείγματος κειμένου</a:t>
            </a:r>
          </a:p>
        </p:txBody>
      </p:sp>
      <p:sp>
        <p:nvSpPr>
          <p:cNvPr id="2" name="Τίτλος 1">
            <a:extLst>
              <a:ext uri="{FF2B5EF4-FFF2-40B4-BE49-F238E27FC236}">
                <a16:creationId xmlns:a16="http://schemas.microsoft.com/office/drawing/2014/main" id="{94A01F06-84A3-407F-8D89-167A9D402359}"/>
              </a:ext>
            </a:extLst>
          </p:cNvPr>
          <p:cNvSpPr>
            <a:spLocks noGrp="1"/>
          </p:cNvSpPr>
          <p:nvPr>
            <p:ph type="title" hasCustomPrompt="1"/>
          </p:nvPr>
        </p:nvSpPr>
        <p:spPr>
          <a:xfrm rot="21227985">
            <a:off x="857494" y="721373"/>
            <a:ext cx="3918639" cy="1325563"/>
          </a:xfrm>
        </p:spPr>
        <p:txBody>
          <a:bodyPr rtlCol="0"/>
          <a:lstStyle>
            <a:lvl1pPr>
              <a:defRPr>
                <a:solidFill>
                  <a:schemeClr val="bg1"/>
                </a:solidFill>
              </a:defRPr>
            </a:lvl1pPr>
          </a:lstStyle>
          <a:p>
            <a:pPr rtl="0"/>
            <a:r>
              <a:rPr lang="el-GR" noProof="0"/>
              <a:t>Κάντε κλικ για να επεξεργαστείτε το Στυλ κύριου τίτλου</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Διαφάνεια 2_Γραφήματος">
    <p:spTree>
      <p:nvGrpSpPr>
        <p:cNvPr id="1" name=""/>
        <p:cNvGrpSpPr/>
        <p:nvPr/>
      </p:nvGrpSpPr>
      <p:grpSpPr>
        <a:xfrm>
          <a:off x="0" y="0"/>
          <a:ext cx="0" cy="0"/>
          <a:chOff x="0" y="0"/>
          <a:chExt cx="0" cy="0"/>
        </a:xfrm>
      </p:grpSpPr>
      <p:grpSp>
        <p:nvGrpSpPr>
          <p:cNvPr id="11" name="Γραφικό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Ελεύθερη σχεδίαση: Σχήμα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13" name="Ελεύθερο σχήμα: Σχήμα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4" name="Θέση υποσέλιδου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el-GR" noProof="0"/>
              <a:t>ΠΡΟΣΘΗΚΗ ΥΠΟΣΕΛΙΔΟΥ</a:t>
            </a:r>
          </a:p>
        </p:txBody>
      </p:sp>
      <p:sp>
        <p:nvSpPr>
          <p:cNvPr id="5" name="Θέση αριθμού διαφάνειας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6" name="Γραφικό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7" name="Γραφικό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sp>
        <p:nvSpPr>
          <p:cNvPr id="27" name="Ελεύθερη σχεδίαση: Σχήμα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el-GR" noProof="0"/>
          </a:p>
        </p:txBody>
      </p:sp>
      <p:sp>
        <p:nvSpPr>
          <p:cNvPr id="17" name="Θέση εικόνας 2">
            <a:extLst>
              <a:ext uri="{FF2B5EF4-FFF2-40B4-BE49-F238E27FC236}">
                <a16:creationId xmlns:a16="http://schemas.microsoft.com/office/drawing/2014/main" id="{1C9B27A5-4499-4F2B-843D-B4AC979D3003}"/>
              </a:ext>
            </a:extLst>
          </p:cNvPr>
          <p:cNvSpPr>
            <a:spLocks noGrp="1"/>
          </p:cNvSpPr>
          <p:nvPr>
            <p:ph type="pic" idx="13" hasCustomPrompt="1"/>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18" name="Θέση κειμένου 3">
            <a:extLst>
              <a:ext uri="{FF2B5EF4-FFF2-40B4-BE49-F238E27FC236}">
                <a16:creationId xmlns:a16="http://schemas.microsoft.com/office/drawing/2014/main" id="{4C8F7DBB-2923-48F9-AE53-06CE214A362F}"/>
              </a:ext>
            </a:extLst>
          </p:cNvPr>
          <p:cNvSpPr>
            <a:spLocks noGrp="1"/>
          </p:cNvSpPr>
          <p:nvPr>
            <p:ph type="body" sz="half" idx="2" hasCustomPrompt="1"/>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Κάντε κλικ για επεξεργασία των στυλ υποδείγματος κειμένου</a:t>
            </a:r>
          </a:p>
        </p:txBody>
      </p:sp>
      <p:sp>
        <p:nvSpPr>
          <p:cNvPr id="2" name="Τίτλος 1">
            <a:extLst>
              <a:ext uri="{FF2B5EF4-FFF2-40B4-BE49-F238E27FC236}">
                <a16:creationId xmlns:a16="http://schemas.microsoft.com/office/drawing/2014/main" id="{B6AB5B22-678B-4BFD-ABBC-49961466D4A8}"/>
              </a:ext>
            </a:extLst>
          </p:cNvPr>
          <p:cNvSpPr>
            <a:spLocks noGrp="1"/>
          </p:cNvSpPr>
          <p:nvPr>
            <p:ph type="title" hasCustomPrompt="1"/>
          </p:nvPr>
        </p:nvSpPr>
        <p:spPr>
          <a:xfrm rot="21228869">
            <a:off x="857652" y="725128"/>
            <a:ext cx="3833278" cy="1325563"/>
          </a:xfrm>
        </p:spPr>
        <p:txBody>
          <a:bodyPr rtlCol="0"/>
          <a:lstStyle>
            <a:lvl1pPr>
              <a:defRPr>
                <a:solidFill>
                  <a:schemeClr val="bg1"/>
                </a:solidFill>
              </a:defRPr>
            </a:lvl1pPr>
          </a:lstStyle>
          <a:p>
            <a:pPr rtl="0"/>
            <a:r>
              <a:rPr lang="el-GR" noProof="0"/>
              <a:t>Κάντε κλικ για να επεξεργαστείτε το Στυλ κύριου τίτλου</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grpSp>
        <p:nvGrpSpPr>
          <p:cNvPr id="31" name="Γραφικό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Ελεύθερη σχεδίαση: Σχήμα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25" name="Γραφικό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4" name="Θέση ημερομηνίας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8" name="Γραφικό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grpSp>
        <p:nvGrpSpPr>
          <p:cNvPr id="26" name="Γραφικό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Ελεύθερο σχήμα: Σχήμα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l-GR" noProof="0"/>
            </a:p>
          </p:txBody>
        </p:sp>
        <p:sp>
          <p:nvSpPr>
            <p:cNvPr id="29" name="Ελεύθερη σχεδίαση: Σχήμα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l-GR" noProof="0"/>
            </a:p>
          </p:txBody>
        </p:sp>
      </p:grpSp>
      <p:sp>
        <p:nvSpPr>
          <p:cNvPr id="7" name="Τίτλος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el-GR" noProof="0"/>
              <a:t>Κάντε κλικ για να επεξεργαστείτε το Στυλ κύριου τίτλου</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Μόνο 1_Τίτλος">
    <p:spTree>
      <p:nvGrpSpPr>
        <p:cNvPr id="1" name=""/>
        <p:cNvGrpSpPr/>
        <p:nvPr/>
      </p:nvGrpSpPr>
      <p:grpSpPr>
        <a:xfrm>
          <a:off x="0" y="0"/>
          <a:ext cx="0" cy="0"/>
          <a:chOff x="0" y="0"/>
          <a:chExt cx="0" cy="0"/>
        </a:xfrm>
      </p:grpSpPr>
      <p:grpSp>
        <p:nvGrpSpPr>
          <p:cNvPr id="31" name="Γραφικό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Ελεύθερη σχεδίαση: Σχήμα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25" name="Γραφικό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4" name="Θέση ημερομηνίας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8" name="Γραφικό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grpSp>
        <p:nvGrpSpPr>
          <p:cNvPr id="26" name="Γραφικό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Ελεύθερο σχήμα: Σχήμα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l-GR" noProof="0"/>
            </a:p>
          </p:txBody>
        </p:sp>
        <p:sp>
          <p:nvSpPr>
            <p:cNvPr id="29" name="Ελεύθερη σχεδίαση: Σχήμα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l-GR" noProof="0"/>
            </a:p>
          </p:txBody>
        </p:sp>
      </p:grpSp>
      <p:sp>
        <p:nvSpPr>
          <p:cNvPr id="7" name="Τίτλος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el-GR" noProof="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DDA29EA0-54CE-44CE-A619-B63EB6AA2D12}"/>
              </a:ext>
            </a:extLst>
          </p:cNvPr>
          <p:cNvSpPr>
            <a:spLocks noGrp="1"/>
          </p:cNvSpPr>
          <p:nvPr>
            <p:ph type="body" sz="quarter" idx="13" hasCustomPrompt="1"/>
          </p:nvPr>
        </p:nvSpPr>
        <p:spPr>
          <a:xfrm>
            <a:off x="1444441" y="2373246"/>
            <a:ext cx="9303119" cy="2111508"/>
          </a:xfrm>
        </p:spPr>
        <p:txBody>
          <a:bodyPr rtlCol="0" anchor="ctr">
            <a:normAutofit/>
          </a:bodyPr>
          <a:lstStyle>
            <a:lvl1pPr marL="0" indent="0" algn="ctr">
              <a:buNone/>
              <a:defRPr sz="6000"/>
            </a:lvl1pPr>
            <a:lvl2pPr marL="457200" indent="0">
              <a:buNone/>
              <a:defRPr/>
            </a:lvl2pPr>
          </a:lstStyle>
          <a:p>
            <a:pPr lvl="0" rtl="0"/>
            <a:r>
              <a:rPr lang="el-GR" noProof="0"/>
              <a:t>Κάντε κλικ για επεξεργασία των στυλ υποδείγματος κειμένου</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με εικόνα">
    <p:spTree>
      <p:nvGrpSpPr>
        <p:cNvPr id="1" name=""/>
        <p:cNvGrpSpPr/>
        <p:nvPr/>
      </p:nvGrpSpPr>
      <p:grpSpPr>
        <a:xfrm>
          <a:off x="0" y="0"/>
          <a:ext cx="0" cy="0"/>
          <a:chOff x="0" y="0"/>
          <a:chExt cx="0" cy="0"/>
        </a:xfrm>
      </p:grpSpPr>
      <p:grpSp>
        <p:nvGrpSpPr>
          <p:cNvPr id="11" name="Γραφικό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Ελεύθερη σχεδίαση: Σχήμα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el-GR" noProof="0"/>
            </a:p>
          </p:txBody>
        </p:sp>
        <p:sp>
          <p:nvSpPr>
            <p:cNvPr id="13" name="Ελεύθερο σχήμα: Σχήμα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el-GR" noProof="0"/>
            </a:p>
          </p:txBody>
        </p:sp>
        <p:sp>
          <p:nvSpPr>
            <p:cNvPr id="14" name="Ελεύθερη σχεδίαση: Σχήμα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el-GR" noProof="0"/>
            </a:p>
          </p:txBody>
        </p:sp>
      </p:grpSp>
      <p:grpSp>
        <p:nvGrpSpPr>
          <p:cNvPr id="31" name="Γραφικό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Ελεύθερη σχεδίαση: Σχήμα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25" name="Γραφικό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16" name="Θέση εικόνας 15">
            <a:extLst>
              <a:ext uri="{FF2B5EF4-FFF2-40B4-BE49-F238E27FC236}">
                <a16:creationId xmlns:a16="http://schemas.microsoft.com/office/drawing/2014/main" id="{18500C30-FF27-4A5C-AA4F-B1D5C57A0F7F}"/>
              </a:ext>
            </a:extLst>
          </p:cNvPr>
          <p:cNvSpPr>
            <a:spLocks noGrp="1"/>
          </p:cNvSpPr>
          <p:nvPr>
            <p:ph type="pic" sz="quarter" idx="13" hasCustomPrompt="1"/>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μια εικόνα</a:t>
            </a:r>
          </a:p>
        </p:txBody>
      </p:sp>
      <p:sp>
        <p:nvSpPr>
          <p:cNvPr id="4" name="Θέση ημερομηνίας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8" name="Γραφικό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sp>
        <p:nvSpPr>
          <p:cNvPr id="2" name="Τίτλος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el-GR" noProof="0"/>
              <a:t>Διαφάνεια διαχωρισμού</a:t>
            </a:r>
          </a:p>
        </p:txBody>
      </p:sp>
      <p:grpSp>
        <p:nvGrpSpPr>
          <p:cNvPr id="26" name="Γραφικό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Ελεύθερο σχήμα: Σχήμα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l-GR" noProof="0"/>
            </a:p>
          </p:txBody>
        </p:sp>
        <p:sp>
          <p:nvSpPr>
            <p:cNvPr id="29" name="Ελεύθερη σχεδίαση: Σχήμα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l-GR"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grpSp>
        <p:nvGrpSpPr>
          <p:cNvPr id="31" name="Γραφικό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Ελεύθερη σχεδίαση: Σχήμα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33" name="Ελεύθερο σχήμα: Σχήμα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4" name="Θέση ημερομηνίας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grpSp>
        <p:nvGrpSpPr>
          <p:cNvPr id="26" name="Γραφικό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Ελεύθερο σχήμα: Σχήμα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l-GR" noProof="0"/>
            </a:p>
          </p:txBody>
        </p:sp>
        <p:sp>
          <p:nvSpPr>
            <p:cNvPr id="29" name="Ελεύθερη σχεδίαση: Σχήμα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l-GR" noProof="0"/>
            </a:p>
          </p:txBody>
        </p:sp>
        <p:sp>
          <p:nvSpPr>
            <p:cNvPr id="30" name="Ελεύθερο σχήμα: Σχήμα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l-GR"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Μη αυτόματα">
    <p:bg>
      <p:bgPr>
        <a:solidFill>
          <a:schemeClr val="bg1"/>
        </a:solidFill>
        <a:effectLst/>
      </p:bgPr>
    </p:bg>
    <p:spTree>
      <p:nvGrpSpPr>
        <p:cNvPr id="1" name=""/>
        <p:cNvGrpSpPr/>
        <p:nvPr/>
      </p:nvGrpSpPr>
      <p:grpSpPr>
        <a:xfrm>
          <a:off x="0" y="0"/>
          <a:ext cx="0" cy="0"/>
          <a:chOff x="0" y="0"/>
          <a:chExt cx="0" cy="0"/>
        </a:xfrm>
      </p:grpSpPr>
      <p:sp>
        <p:nvSpPr>
          <p:cNvPr id="4" name="Γραφικό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el-GR" noProof="0"/>
          </a:p>
        </p:txBody>
      </p:sp>
      <p:sp>
        <p:nvSpPr>
          <p:cNvPr id="23" name="Θέση κειμένου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el-GR" noProof="0"/>
              <a:t>1</a:t>
            </a:r>
          </a:p>
        </p:txBody>
      </p:sp>
      <p:sp>
        <p:nvSpPr>
          <p:cNvPr id="26" name="Θέση κειμένου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el-GR" noProof="0"/>
              <a:t>Κάντε κλικ για επεξεργασία των στυλ υποδείγματος κειμένου</a:t>
            </a:r>
          </a:p>
        </p:txBody>
      </p:sp>
      <p:sp>
        <p:nvSpPr>
          <p:cNvPr id="33" name="Θέση κειμένου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el-GR" noProof="0"/>
              <a:t>2</a:t>
            </a:r>
          </a:p>
        </p:txBody>
      </p:sp>
      <p:sp>
        <p:nvSpPr>
          <p:cNvPr id="34" name="Θέση κειμένου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el-GR" noProof="0"/>
              <a:t>Κάντε κλικ για επεξεργασία των στυλ υποδείγματος κειμένου</a:t>
            </a:r>
          </a:p>
        </p:txBody>
      </p:sp>
      <p:sp>
        <p:nvSpPr>
          <p:cNvPr id="37" name="Θέση κειμένου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el-GR" noProof="0"/>
              <a:t>3</a:t>
            </a:r>
          </a:p>
        </p:txBody>
      </p:sp>
      <p:sp>
        <p:nvSpPr>
          <p:cNvPr id="38" name="Θέση κειμένου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el-GR" noProof="0"/>
              <a:t>Κάντε κλικ για επεξεργασία των στυλ υποδείγματος κειμένου</a:t>
            </a:r>
          </a:p>
        </p:txBody>
      </p:sp>
      <p:sp>
        <p:nvSpPr>
          <p:cNvPr id="40" name="Θέση κειμένου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2943573"/>
            <a:ext cx="1698625" cy="800100"/>
          </a:xfrm>
        </p:spPr>
        <p:txBody>
          <a:bodyPr rtlCol="0">
            <a:normAutofit/>
          </a:bodyPr>
          <a:lstStyle>
            <a:lvl1pPr marL="0" indent="0">
              <a:buNone/>
              <a:defRPr sz="1600" b="1">
                <a:solidFill>
                  <a:schemeClr val="accent4"/>
                </a:solidFill>
                <a:latin typeface="+mn-lt"/>
              </a:defRPr>
            </a:lvl1pPr>
          </a:lstStyle>
          <a:p>
            <a:pPr lvl="0" rtl="0"/>
            <a:r>
              <a:rPr lang="el-GR" noProof="0"/>
              <a:t>Κάντε κλικ για επεξεργασία των στυλ υποδείγματος κειμένου</a:t>
            </a:r>
          </a:p>
        </p:txBody>
      </p:sp>
      <p:sp>
        <p:nvSpPr>
          <p:cNvPr id="43" name="Θέση κειμένου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2943573"/>
            <a:ext cx="1698625" cy="800100"/>
          </a:xfrm>
        </p:spPr>
        <p:txBody>
          <a:bodyPr rtlCol="0">
            <a:normAutofit/>
          </a:bodyPr>
          <a:lstStyle>
            <a:lvl1pPr marL="0" indent="0">
              <a:buNone/>
              <a:defRPr sz="1600" b="1">
                <a:solidFill>
                  <a:schemeClr val="accent4"/>
                </a:solidFill>
                <a:latin typeface="+mn-lt"/>
              </a:defRPr>
            </a:lvl1pPr>
          </a:lstStyle>
          <a:p>
            <a:pPr lvl="0" rtl="0"/>
            <a:r>
              <a:rPr lang="el-GR" noProof="0"/>
              <a:t>Κάντε κλικ για επεξεργασία των στυλ υποδείγματος κειμένου</a:t>
            </a:r>
          </a:p>
        </p:txBody>
      </p:sp>
      <p:sp>
        <p:nvSpPr>
          <p:cNvPr id="45" name="Θέση κειμένου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2943573"/>
            <a:ext cx="1698625" cy="800100"/>
          </a:xfrm>
        </p:spPr>
        <p:txBody>
          <a:bodyPr rtlCol="0">
            <a:normAutofit/>
          </a:bodyPr>
          <a:lstStyle>
            <a:lvl1pPr marL="0" indent="0">
              <a:buNone/>
              <a:defRPr sz="1600" b="1">
                <a:solidFill>
                  <a:schemeClr val="accent4"/>
                </a:solidFill>
                <a:latin typeface="+mn-lt"/>
              </a:defRPr>
            </a:lvl1pPr>
          </a:lstStyle>
          <a:p>
            <a:pPr lvl="0" rtl="0"/>
            <a:r>
              <a:rPr lang="el-GR" noProof="0"/>
              <a:t>Κάντε κλικ για επεξεργασία των στυλ υποδείγματος κειμένου</a:t>
            </a:r>
          </a:p>
        </p:txBody>
      </p:sp>
      <p:sp>
        <p:nvSpPr>
          <p:cNvPr id="46" name="Θέση κειμένου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2942030"/>
            <a:ext cx="3517877" cy="800100"/>
          </a:xfrm>
        </p:spPr>
        <p:txBody>
          <a:bodyPr rtlCol="0">
            <a:normAutofit/>
          </a:bodyPr>
          <a:lstStyle>
            <a:lvl1pPr marL="0" indent="0">
              <a:buNone/>
              <a:defRPr sz="1600" b="1">
                <a:solidFill>
                  <a:schemeClr val="accent4"/>
                </a:solidFill>
                <a:latin typeface="+mn-lt"/>
              </a:defRPr>
            </a:lvl1pPr>
          </a:lstStyle>
          <a:p>
            <a:pPr lvl="0" rtl="0"/>
            <a:r>
              <a:rPr lang="el-GR" noProof="0"/>
              <a:t>Κάντε κλικ για επεξεργασία των στυλ υποδείγματος κειμένου</a:t>
            </a:r>
          </a:p>
        </p:txBody>
      </p:sp>
      <p:sp>
        <p:nvSpPr>
          <p:cNvPr id="48" name="Θέση κειμένου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891722" y="5607548"/>
            <a:ext cx="3397251" cy="800100"/>
          </a:xfrm>
        </p:spPr>
        <p:txBody>
          <a:bodyPr rtlCol="0">
            <a:normAutofit/>
          </a:bodyPr>
          <a:lstStyle>
            <a:lvl1pPr marL="0" indent="0">
              <a:buNone/>
              <a:defRPr sz="1600" b="0">
                <a:solidFill>
                  <a:schemeClr val="accent3"/>
                </a:solidFill>
                <a:latin typeface="+mn-lt"/>
              </a:defRPr>
            </a:lvl1pPr>
          </a:lstStyle>
          <a:p>
            <a:pPr lvl="0" rtl="0"/>
            <a:r>
              <a:rPr lang="el-GR" noProof="0"/>
              <a:t>Κάντε κλικ για επεξεργασία των στυλ υποδείγματος κειμένου</a:t>
            </a:r>
          </a:p>
        </p:txBody>
      </p:sp>
      <p:sp>
        <p:nvSpPr>
          <p:cNvPr id="49" name="Θέση κειμένου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2" y="4909834"/>
            <a:ext cx="1698625" cy="800100"/>
          </a:xfrm>
        </p:spPr>
        <p:txBody>
          <a:bodyPr rtlCol="0">
            <a:normAutofit/>
          </a:bodyPr>
          <a:lstStyle>
            <a:lvl1pPr marL="0" indent="0">
              <a:buNone/>
              <a:defRPr sz="1600" b="0">
                <a:solidFill>
                  <a:schemeClr val="accent2"/>
                </a:solidFill>
                <a:latin typeface="+mn-lt"/>
              </a:defRPr>
            </a:lvl1pPr>
          </a:lstStyle>
          <a:p>
            <a:pPr lvl="0" rtl="0"/>
            <a:r>
              <a:rPr lang="el-GR" noProof="0"/>
              <a:t>Κάντε κλικ για επεξεργασία των στυλ υποδείγματος κειμένου</a:t>
            </a:r>
          </a:p>
        </p:txBody>
      </p:sp>
      <p:sp>
        <p:nvSpPr>
          <p:cNvPr id="50" name="Θέση κειμένου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09834"/>
            <a:ext cx="2692939" cy="800100"/>
          </a:xfrm>
        </p:spPr>
        <p:txBody>
          <a:bodyPr rtlCol="0">
            <a:normAutofit/>
          </a:bodyPr>
          <a:lstStyle>
            <a:lvl1pPr marL="0" indent="0">
              <a:buNone/>
              <a:defRPr sz="1600" b="0">
                <a:solidFill>
                  <a:schemeClr val="accent2"/>
                </a:solidFill>
                <a:latin typeface="+mn-lt"/>
              </a:defRPr>
            </a:lvl1pPr>
          </a:lstStyle>
          <a:p>
            <a:pPr lvl="0" rtl="0"/>
            <a:r>
              <a:rPr lang="el-GR" noProof="0"/>
              <a:t>Κάντε κλικ για επεξεργασία των στυλ υποδείγματος κειμένου</a:t>
            </a:r>
          </a:p>
        </p:txBody>
      </p:sp>
      <p:sp>
        <p:nvSpPr>
          <p:cNvPr id="55" name="Θέση εικόνας 12">
            <a:extLst>
              <a:ext uri="{FF2B5EF4-FFF2-40B4-BE49-F238E27FC236}">
                <a16:creationId xmlns:a16="http://schemas.microsoft.com/office/drawing/2014/main" id="{2535BC4C-3D36-473A-B9EF-EC6F3BA67113}"/>
              </a:ext>
            </a:extLst>
          </p:cNvPr>
          <p:cNvSpPr>
            <a:spLocks noGrp="1"/>
          </p:cNvSpPr>
          <p:nvPr>
            <p:ph type="pic" sz="quarter" idx="37" hasCustomPrompt="1"/>
          </p:nvPr>
        </p:nvSpPr>
        <p:spPr>
          <a:xfrm>
            <a:off x="891723"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el-GR" noProof="0"/>
              <a:t>Κάντε κλικ στο εικονίδιο για να προσθέσετε μια εικόνα</a:t>
            </a:r>
          </a:p>
        </p:txBody>
      </p:sp>
      <p:sp>
        <p:nvSpPr>
          <p:cNvPr id="56" name="Θέση εικόνας 12">
            <a:extLst>
              <a:ext uri="{FF2B5EF4-FFF2-40B4-BE49-F238E27FC236}">
                <a16:creationId xmlns:a16="http://schemas.microsoft.com/office/drawing/2014/main" id="{A1E61843-0C1E-4581-98C1-C9247F7043AC}"/>
              </a:ext>
            </a:extLst>
          </p:cNvPr>
          <p:cNvSpPr>
            <a:spLocks noGrp="1"/>
          </p:cNvSpPr>
          <p:nvPr>
            <p:ph type="pic" sz="quarter" idx="38" hasCustomPrompt="1"/>
          </p:nvPr>
        </p:nvSpPr>
        <p:spPr>
          <a:xfrm>
            <a:off x="2590348"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el-GR" noProof="0"/>
              <a:t>Κάντε κλικ στο εικονίδιο για να προσθέσετε μια εικόνα</a:t>
            </a:r>
          </a:p>
        </p:txBody>
      </p:sp>
      <p:sp>
        <p:nvSpPr>
          <p:cNvPr id="57" name="Θέση εικόνας 12">
            <a:extLst>
              <a:ext uri="{FF2B5EF4-FFF2-40B4-BE49-F238E27FC236}">
                <a16:creationId xmlns:a16="http://schemas.microsoft.com/office/drawing/2014/main" id="{F3B39F0E-B245-4510-8C07-0EC29B83F1BA}"/>
              </a:ext>
            </a:extLst>
          </p:cNvPr>
          <p:cNvSpPr>
            <a:spLocks noGrp="1"/>
          </p:cNvSpPr>
          <p:nvPr>
            <p:ph type="pic" sz="quarter" idx="43" hasCustomPrompt="1"/>
          </p:nvPr>
        </p:nvSpPr>
        <p:spPr>
          <a:xfrm>
            <a:off x="4794793" y="3816446"/>
            <a:ext cx="2048256" cy="896112"/>
          </a:xfrm>
        </p:spPr>
        <p:txBody>
          <a:bodyPr rtlCol="0" anchor="ctr" anchorCtr="0">
            <a:noAutofit/>
          </a:bodyPr>
          <a:lstStyle>
            <a:lvl1pPr marL="0" indent="0" algn="ctr">
              <a:buNone/>
              <a:defRPr sz="1400">
                <a:solidFill>
                  <a:schemeClr val="accent4"/>
                </a:solidFill>
                <a:latin typeface="+mn-lt"/>
              </a:defRPr>
            </a:lvl1pPr>
          </a:lstStyle>
          <a:p>
            <a:pPr rtl="0"/>
            <a:r>
              <a:rPr lang="el-GR" noProof="0"/>
              <a:t>Κάντε κλικ στο εικονίδιο για να προσθέσετε μια εικόνα</a:t>
            </a:r>
          </a:p>
        </p:txBody>
      </p:sp>
      <p:sp>
        <p:nvSpPr>
          <p:cNvPr id="58" name="Θέση εικόνας 9">
            <a:extLst>
              <a:ext uri="{FF2B5EF4-FFF2-40B4-BE49-F238E27FC236}">
                <a16:creationId xmlns:a16="http://schemas.microsoft.com/office/drawing/2014/main" id="{A9E755CD-1A38-4F75-A18E-2D31E4934C8A}"/>
              </a:ext>
            </a:extLst>
          </p:cNvPr>
          <p:cNvSpPr>
            <a:spLocks noGrp="1"/>
          </p:cNvSpPr>
          <p:nvPr>
            <p:ph type="pic" sz="quarter" idx="44" hasCustomPrompt="1"/>
          </p:nvPr>
        </p:nvSpPr>
        <p:spPr>
          <a:xfrm>
            <a:off x="7876955" y="3864572"/>
            <a:ext cx="1481328" cy="758952"/>
          </a:xfrm>
        </p:spPr>
        <p:txBody>
          <a:bodyPr rtlCol="0" anchor="ctr" anchorCtr="0">
            <a:normAutofit/>
          </a:bodyPr>
          <a:lstStyle>
            <a:lvl1pPr marL="0" indent="0" algn="ctr">
              <a:buNone/>
              <a:defRPr sz="1400">
                <a:solidFill>
                  <a:schemeClr val="accent4"/>
                </a:solidFill>
                <a:latin typeface="+mn-lt"/>
              </a:defRPr>
            </a:lvl1pPr>
          </a:lstStyle>
          <a:p>
            <a:pPr rtl="0"/>
            <a:r>
              <a:rPr lang="el-GR" noProof="0"/>
              <a:t>Κάντε κλικ στο εικονίδιο για να προσθέσετε μια εικόνα</a:t>
            </a:r>
          </a:p>
        </p:txBody>
      </p:sp>
      <p:sp>
        <p:nvSpPr>
          <p:cNvPr id="2" name="Τίτλος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el-GR" noProof="0"/>
              <a:t>Τρόπος χρήσης αυτού του προτύπου</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5/28/23</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12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5/28/23</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6885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5/28/23</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777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5/28/23</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091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5/28/23</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197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5/28/23</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862728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5/28/23</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767058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5/28/23</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59940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ιάταξη κειμένου 1">
    <p:spTree>
      <p:nvGrpSpPr>
        <p:cNvPr id="1" name=""/>
        <p:cNvGrpSpPr/>
        <p:nvPr/>
      </p:nvGrpSpPr>
      <p:grpSpPr>
        <a:xfrm>
          <a:off x="0" y="0"/>
          <a:ext cx="0" cy="0"/>
          <a:chOff x="0" y="0"/>
          <a:chExt cx="0" cy="0"/>
        </a:xfrm>
      </p:grpSpPr>
      <p:grpSp>
        <p:nvGrpSpPr>
          <p:cNvPr id="7" name="Γραφικό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Ελεύθερη σχεδίαση: Σχήμα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9" name="Ελεύθερο σχήμα: Σχήμα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3" name="Θέση κειμένου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ΕΠΕΞΕΡΓΑΣΊΑ ΤΩΝ ΣΤΥΛ ΤΟΥ ΤΙΤΛΟΥ ΠΡΩΤΥΠΟΥ</a:t>
            </a:r>
          </a:p>
        </p:txBody>
      </p:sp>
      <p:sp>
        <p:nvSpPr>
          <p:cNvPr id="4" name="Θέση ημερομηνίας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el-GR" noProof="0"/>
              <a:t>ΗΗ.ΜΜ.20XX</a:t>
            </a:r>
          </a:p>
        </p:txBody>
      </p:sp>
      <p:sp>
        <p:nvSpPr>
          <p:cNvPr id="5" name="Θέση υποσέλιδου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rtlCol="0"/>
          <a:lstStyle/>
          <a:p>
            <a:pPr rtl="0"/>
            <a:r>
              <a:rPr lang="el-GR" noProof="0"/>
              <a:t>ΠΡΟΣΘΗΚΗ ΥΠΟΣΕΛΙΔΟΥ</a:t>
            </a:r>
          </a:p>
        </p:txBody>
      </p:sp>
      <p:sp>
        <p:nvSpPr>
          <p:cNvPr id="6" name="Θέση αριθμού διαφάνειας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10" name="Γραφικό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11" name="Γραφικό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sp>
        <p:nvSpPr>
          <p:cNvPr id="13" name="Τίτλος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el-GR" noProof="0"/>
              <a:t>Διάταξη κειμένου 1</a:t>
            </a:r>
          </a:p>
        </p:txBody>
      </p:sp>
      <p:sp>
        <p:nvSpPr>
          <p:cNvPr id="17" name="Θέση κειμένου 16">
            <a:extLst>
              <a:ext uri="{FF2B5EF4-FFF2-40B4-BE49-F238E27FC236}">
                <a16:creationId xmlns:a16="http://schemas.microsoft.com/office/drawing/2014/main" id="{B8041375-FFF3-48A5-8985-52AD4D496A62}"/>
              </a:ext>
            </a:extLst>
          </p:cNvPr>
          <p:cNvSpPr>
            <a:spLocks noGrp="1"/>
          </p:cNvSpPr>
          <p:nvPr>
            <p:ph type="body" sz="quarter" idx="13" hasCustomPrompt="1"/>
          </p:nvPr>
        </p:nvSpPr>
        <p:spPr>
          <a:xfrm>
            <a:off x="808990" y="3392622"/>
            <a:ext cx="3913188" cy="2249488"/>
          </a:xfrm>
        </p:spPr>
        <p:txBody>
          <a:bodyPr rtlCol="0">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el-GR" noProof="0"/>
              <a:t>Κάντε κλικ για επεξεργασία των στυλ υποδείγματος κειμένου</a:t>
            </a:r>
          </a:p>
        </p:txBody>
      </p:sp>
      <p:grpSp>
        <p:nvGrpSpPr>
          <p:cNvPr id="19" name="Γραφικό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Ελεύθερο σχήμα: Σχήμα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el-GR" noProof="0"/>
            </a:p>
          </p:txBody>
        </p:sp>
        <p:sp>
          <p:nvSpPr>
            <p:cNvPr id="21" name="Ελεύθερη σχεδίαση: Σχήμα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el-GR" noProof="0"/>
            </a:p>
          </p:txBody>
        </p:sp>
        <p:sp>
          <p:nvSpPr>
            <p:cNvPr id="22" name="Ελεύθερη σχεδίαση: Σχήμα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el-GR" noProof="0"/>
            </a:p>
          </p:txBody>
        </p:sp>
      </p:grpSp>
      <p:sp>
        <p:nvSpPr>
          <p:cNvPr id="24" name="Θέση εικόνας 23">
            <a:extLst>
              <a:ext uri="{FF2B5EF4-FFF2-40B4-BE49-F238E27FC236}">
                <a16:creationId xmlns:a16="http://schemas.microsoft.com/office/drawing/2014/main" id="{76641E2E-882B-485E-AD7C-2BC054BEA520}"/>
              </a:ext>
            </a:extLst>
          </p:cNvPr>
          <p:cNvSpPr>
            <a:spLocks noGrp="1"/>
          </p:cNvSpPr>
          <p:nvPr>
            <p:ph type="pic" sz="quarter" idx="14" hasCustomPrompt="1"/>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μια εικόνα</a:t>
            </a:r>
          </a:p>
        </p:txBody>
      </p:sp>
    </p:spTree>
    <p:extLst>
      <p:ext uri="{BB962C8B-B14F-4D97-AF65-F5344CB8AC3E}">
        <p14:creationId xmlns:p14="http://schemas.microsoft.com/office/powerpoint/2010/main" val="2658144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5/28/23</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65220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5/28/23</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829721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5/28/23</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68471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ιάταξη κειμένου 2">
    <p:spTree>
      <p:nvGrpSpPr>
        <p:cNvPr id="1" name=""/>
        <p:cNvGrpSpPr/>
        <p:nvPr/>
      </p:nvGrpSpPr>
      <p:grpSpPr>
        <a:xfrm>
          <a:off x="0" y="0"/>
          <a:ext cx="0" cy="0"/>
          <a:chOff x="0" y="0"/>
          <a:chExt cx="0" cy="0"/>
        </a:xfrm>
      </p:grpSpPr>
      <p:grpSp>
        <p:nvGrpSpPr>
          <p:cNvPr id="8" name="Γραφικό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Ελεύθερη σχεδίαση: Σχήμα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10" name="Ελεύθερο σχήμα: Σχήμα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5" name="Θέση ημερομηνίας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el-GR" noProof="0"/>
              <a:t>ΗΗ.ΜΜ.20XX</a:t>
            </a:r>
          </a:p>
        </p:txBody>
      </p:sp>
      <p:sp>
        <p:nvSpPr>
          <p:cNvPr id="6" name="Θέση υποσέλιδου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el-GR" noProof="0"/>
              <a:t>ΠΡΟΣΘΗΚΗ ΥΠΟΣΕΛΙΔΟΥ</a:t>
            </a:r>
          </a:p>
        </p:txBody>
      </p:sp>
      <p:sp>
        <p:nvSpPr>
          <p:cNvPr id="7" name="Θέση αριθμού διαφάνειας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grpSp>
        <p:nvGrpSpPr>
          <p:cNvPr id="13" name="Ομάδα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Γραφικό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12" name="Γραφικό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grpSp>
      <p:sp>
        <p:nvSpPr>
          <p:cNvPr id="16" name="Τίτλος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el-GR" noProof="0"/>
              <a:t>Διάταξη κειμένου 2</a:t>
            </a:r>
          </a:p>
        </p:txBody>
      </p:sp>
      <p:sp>
        <p:nvSpPr>
          <p:cNvPr id="17" name="Θέση κειμένου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ΕΠΕΞΕΡΓΑΣΊΑ ΤΩΝ ΣΤΥΛ ΤΟΥ ΤΙΤΛΟΥ ΠΡΩΤΥΠΟΥ</a:t>
            </a:r>
          </a:p>
        </p:txBody>
      </p:sp>
      <p:sp>
        <p:nvSpPr>
          <p:cNvPr id="18" name="Θέση κειμένου 16">
            <a:extLst>
              <a:ext uri="{FF2B5EF4-FFF2-40B4-BE49-F238E27FC236}">
                <a16:creationId xmlns:a16="http://schemas.microsoft.com/office/drawing/2014/main" id="{9D30E37C-4282-4FD1-9238-5F541F189EC3}"/>
              </a:ext>
            </a:extLst>
          </p:cNvPr>
          <p:cNvSpPr>
            <a:spLocks noGrp="1"/>
          </p:cNvSpPr>
          <p:nvPr>
            <p:ph type="body" sz="quarter" idx="13" hasCustomPrompt="1"/>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el-GR" noProof="0"/>
              <a:t>Κάντε κλικ για επεξεργασία των στυλ υποδείγματος κειμένου</a:t>
            </a:r>
          </a:p>
        </p:txBody>
      </p:sp>
      <p:sp>
        <p:nvSpPr>
          <p:cNvPr id="20" name="Θέση κειμένου 16">
            <a:extLst>
              <a:ext uri="{FF2B5EF4-FFF2-40B4-BE49-F238E27FC236}">
                <a16:creationId xmlns:a16="http://schemas.microsoft.com/office/drawing/2014/main" id="{2B21A588-9CF1-4122-959A-D1A3DA672BDA}"/>
              </a:ext>
            </a:extLst>
          </p:cNvPr>
          <p:cNvSpPr>
            <a:spLocks noGrp="1"/>
          </p:cNvSpPr>
          <p:nvPr>
            <p:ph type="body" sz="quarter" idx="14" hasCustomPrompt="1"/>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el-GR" noProof="0"/>
              <a:t>Κάντε κλικ για επεξεργασία των στυλ υποδείγματος κειμένου</a:t>
            </a:r>
          </a:p>
        </p:txBody>
      </p:sp>
      <p:grpSp>
        <p:nvGrpSpPr>
          <p:cNvPr id="22" name="Γραφικό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Ελεύθερη σχεδίαση: Σχήμα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el-GR" noProof="0"/>
            </a:p>
          </p:txBody>
        </p:sp>
        <p:sp>
          <p:nvSpPr>
            <p:cNvPr id="24" name="Ελεύθερο σχήμα: Σχήμα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el-GR" noProof="0"/>
            </a:p>
          </p:txBody>
        </p:sp>
        <p:sp>
          <p:nvSpPr>
            <p:cNvPr id="25" name="Ελεύθερη σχεδίαση: Σχήμα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el-GR" noProof="0"/>
            </a:p>
          </p:txBody>
        </p:sp>
      </p:grpSp>
      <p:sp>
        <p:nvSpPr>
          <p:cNvPr id="27" name="Θέση εικόνας 26">
            <a:extLst>
              <a:ext uri="{FF2B5EF4-FFF2-40B4-BE49-F238E27FC236}">
                <a16:creationId xmlns:a16="http://schemas.microsoft.com/office/drawing/2014/main" id="{BBA8375B-3CE5-468D-91DF-8151963A9531}"/>
              </a:ext>
            </a:extLst>
          </p:cNvPr>
          <p:cNvSpPr>
            <a:spLocks noGrp="1"/>
          </p:cNvSpPr>
          <p:nvPr>
            <p:ph type="pic" sz="quarter" idx="15" hasCustomPrompt="1"/>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el-GR" noProof="0"/>
              <a:t>Κάντε κλικ στο εικονίδιο για να προσθέσετε μια εικόνα</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περιεχόμενα με υπότιτλους">
    <p:spTree>
      <p:nvGrpSpPr>
        <p:cNvPr id="1" name=""/>
        <p:cNvGrpSpPr/>
        <p:nvPr/>
      </p:nvGrpSpPr>
      <p:grpSpPr>
        <a:xfrm>
          <a:off x="0" y="0"/>
          <a:ext cx="0" cy="0"/>
          <a:chOff x="0" y="0"/>
          <a:chExt cx="0" cy="0"/>
        </a:xfrm>
      </p:grpSpPr>
      <p:grpSp>
        <p:nvGrpSpPr>
          <p:cNvPr id="18" name="Γραφικό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Ελεύθερη σχεδίαση: Σχήμα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20" name="Ελεύθερο σχήμα: Σχήμα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3" name="Θέση κειμένου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Τίτλος της ενότητας 1</a:t>
            </a:r>
          </a:p>
        </p:txBody>
      </p:sp>
      <p:sp>
        <p:nvSpPr>
          <p:cNvPr id="4" name="Θέση περιεχομένου 3">
            <a:extLst>
              <a:ext uri="{FF2B5EF4-FFF2-40B4-BE49-F238E27FC236}">
                <a16:creationId xmlns:a16="http://schemas.microsoft.com/office/drawing/2014/main" id="{C7EF9F20-7EC3-4301-8D75-2F88B498A5B5}"/>
              </a:ext>
            </a:extLst>
          </p:cNvPr>
          <p:cNvSpPr>
            <a:spLocks noGrp="1"/>
          </p:cNvSpPr>
          <p:nvPr>
            <p:ph sz="half" idx="2" hasCustomPrompt="1"/>
          </p:nvPr>
        </p:nvSpPr>
        <p:spPr>
          <a:xfrm>
            <a:off x="1030139" y="3248025"/>
            <a:ext cx="4573338"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el-GR" noProof="0"/>
              <a:t>Κάντε κλικ για επεξεργασία των στυλ υποδείγματος κειμένου</a:t>
            </a:r>
          </a:p>
          <a:p>
            <a:pPr lvl="1" rtl="0"/>
            <a:r>
              <a:rPr lang="el-GR" noProof="0"/>
              <a:t>Δεύτερου επιπέδου</a:t>
            </a:r>
          </a:p>
        </p:txBody>
      </p:sp>
      <p:sp>
        <p:nvSpPr>
          <p:cNvPr id="8" name="Θέση υποσέλιδου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el-GR" noProof="0"/>
              <a:t>ΠΡΟΣΘΗΚΗ ΥΠΟΣΕΛΙΔΟΥ</a:t>
            </a:r>
          </a:p>
        </p:txBody>
      </p:sp>
      <p:sp>
        <p:nvSpPr>
          <p:cNvPr id="9" name="Θέση αριθμού διαφάνειας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10" name="Γραφικό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11" name="Γραφικό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sp>
        <p:nvSpPr>
          <p:cNvPr id="13" name="Τίτλος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el-GR" noProof="0"/>
              <a:t>Σύγκριση</a:t>
            </a:r>
          </a:p>
        </p:txBody>
      </p:sp>
      <p:sp>
        <p:nvSpPr>
          <p:cNvPr id="15" name="Θέση κειμένου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Τίτλος της ενότητας 1</a:t>
            </a:r>
          </a:p>
        </p:txBody>
      </p:sp>
      <p:sp>
        <p:nvSpPr>
          <p:cNvPr id="16" name="Θέση περιεχομένου 3">
            <a:extLst>
              <a:ext uri="{FF2B5EF4-FFF2-40B4-BE49-F238E27FC236}">
                <a16:creationId xmlns:a16="http://schemas.microsoft.com/office/drawing/2014/main" id="{159211AA-05DE-48A1-97CC-3BE597E71490}"/>
              </a:ext>
            </a:extLst>
          </p:cNvPr>
          <p:cNvSpPr>
            <a:spLocks noGrp="1"/>
          </p:cNvSpPr>
          <p:nvPr>
            <p:ph sz="half" idx="14" hasCustomPrompt="1"/>
          </p:nvPr>
        </p:nvSpPr>
        <p:spPr>
          <a:xfrm>
            <a:off x="6207363" y="3248025"/>
            <a:ext cx="5073411"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el-GR" noProof="0"/>
              <a:t>Κάντε κλικ για επεξεργασία των στυλ υποδείγματος κειμένου</a:t>
            </a:r>
          </a:p>
          <a:p>
            <a:pPr lvl="1" rtl="0"/>
            <a:r>
              <a:rPr lang="el-GR" noProof="0"/>
              <a:t>Δεύτερου επιπέδου</a:t>
            </a:r>
          </a:p>
        </p:txBody>
      </p:sp>
      <p:sp>
        <p:nvSpPr>
          <p:cNvPr id="17" name="Θέση κειμένου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ΕΠΕΞΕΡΓΑΣΊΑ ΤΟΥ ΣΤΥΛ ΤΙΤΛΟΥ ΥΠΟΔΕΙΓΜΑΤΟΣ</a:t>
            </a:r>
          </a:p>
        </p:txBody>
      </p:sp>
      <p:sp>
        <p:nvSpPr>
          <p:cNvPr id="22" name="Ελεύθερη σχεδίαση: Σχήμα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el-GR" noProof="0"/>
          </a:p>
        </p:txBody>
      </p:sp>
      <p:sp>
        <p:nvSpPr>
          <p:cNvPr id="23" name="Ελεύθερο σχήμα: Σχήμα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el-GR"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Διαφάνεια γραφήματος">
    <p:spTree>
      <p:nvGrpSpPr>
        <p:cNvPr id="1" name=""/>
        <p:cNvGrpSpPr/>
        <p:nvPr/>
      </p:nvGrpSpPr>
      <p:grpSpPr>
        <a:xfrm>
          <a:off x="0" y="0"/>
          <a:ext cx="0" cy="0"/>
          <a:chOff x="0" y="0"/>
          <a:chExt cx="0" cy="0"/>
        </a:xfrm>
      </p:grpSpPr>
      <p:grpSp>
        <p:nvGrpSpPr>
          <p:cNvPr id="11" name="Γραφικό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Ελεύθερη σχεδίαση: Σχήμα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13" name="Ελεύθερο σχήμα: Σχήμα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4" name="Θέση υποσέλιδου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el-GR" noProof="0"/>
              <a:t>ΠΡΟΣΘΗΚΗ ΥΠΟΣΕΛΙΔΟΥ</a:t>
            </a:r>
          </a:p>
        </p:txBody>
      </p:sp>
      <p:sp>
        <p:nvSpPr>
          <p:cNvPr id="5" name="Θέση αριθμού διαφάνειας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6" name="Γραφικό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7" name="Γραφικό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sp>
        <p:nvSpPr>
          <p:cNvPr id="9" name="Τίτλος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el-GR" noProof="0"/>
              <a:t>Διαφάνεια γραφήματος</a:t>
            </a:r>
          </a:p>
        </p:txBody>
      </p:sp>
      <p:sp>
        <p:nvSpPr>
          <p:cNvPr id="10" name="Θέση κειμένου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ΕΠΕΞΕΡΓΑΣΊΑ ΤΩΝ ΣΤΥΛ ΤΟΥ ΤΙΤΛΟΥ ΠΡΩΤΥΠΟΥ</a:t>
            </a:r>
          </a:p>
        </p:txBody>
      </p:sp>
      <p:sp>
        <p:nvSpPr>
          <p:cNvPr id="23" name="Σύμβολο κράτησης θέσης γραφήματος 21">
            <a:extLst>
              <a:ext uri="{FF2B5EF4-FFF2-40B4-BE49-F238E27FC236}">
                <a16:creationId xmlns:a16="http://schemas.microsoft.com/office/drawing/2014/main" id="{DD959D31-8095-4F0E-8AA3-33ABE262D130}"/>
              </a:ext>
            </a:extLst>
          </p:cNvPr>
          <p:cNvSpPr>
            <a:spLocks noGrp="1"/>
          </p:cNvSpPr>
          <p:nvPr>
            <p:ph type="chart" sz="quarter" idx="14" hasCustomPrompt="1"/>
          </p:nvPr>
        </p:nvSpPr>
        <p:spPr>
          <a:xfrm>
            <a:off x="5159375" y="1347788"/>
            <a:ext cx="6121400" cy="4090987"/>
          </a:xfrm>
        </p:spPr>
        <p:txBody>
          <a:bodyPr rtlCol="0" anchor="ctr" anchorCtr="0">
            <a:normAutofit/>
          </a:bodyPr>
          <a:lstStyle>
            <a:lvl1pPr marL="0" indent="0" algn="ctr">
              <a:buNone/>
              <a:defRPr sz="1400"/>
            </a:lvl1pPr>
          </a:lstStyle>
          <a:p>
            <a:pPr rtl="0"/>
            <a:r>
              <a:rPr lang="el-GR" noProof="0"/>
              <a:t>Κάντε κλικ στο εικονίδιο για προσθήκη γραφήματος</a:t>
            </a:r>
          </a:p>
        </p:txBody>
      </p:sp>
      <p:sp>
        <p:nvSpPr>
          <p:cNvPr id="27" name="Ελεύθερη σχεδίαση: Σχήμα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el-GR" noProof="0"/>
          </a:p>
        </p:txBody>
      </p:sp>
      <p:sp>
        <p:nvSpPr>
          <p:cNvPr id="28" name="Ελεύθερο σχήμα: Σχήμα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el-GR"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Διαφάνεια πίνακα">
    <p:spTree>
      <p:nvGrpSpPr>
        <p:cNvPr id="1" name=""/>
        <p:cNvGrpSpPr/>
        <p:nvPr/>
      </p:nvGrpSpPr>
      <p:grpSpPr>
        <a:xfrm>
          <a:off x="0" y="0"/>
          <a:ext cx="0" cy="0"/>
          <a:chOff x="0" y="0"/>
          <a:chExt cx="0" cy="0"/>
        </a:xfrm>
      </p:grpSpPr>
      <p:grpSp>
        <p:nvGrpSpPr>
          <p:cNvPr id="11" name="Γραφικό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Ελεύθερη σχεδίαση: Σχήμα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13" name="Ελεύθερο σχήμα: Σχήμα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4" name="Θέση υποσέλιδου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el-GR" noProof="0"/>
              <a:t>ΠΡΟΣΘΗΚΗ ΥΠΟΣΕΛΙΔΟΥ</a:t>
            </a:r>
          </a:p>
        </p:txBody>
      </p:sp>
      <p:sp>
        <p:nvSpPr>
          <p:cNvPr id="5" name="Θέση αριθμού διαφάνειας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6" name="Γραφικό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l-GR" noProof="0"/>
          </a:p>
        </p:txBody>
      </p:sp>
      <p:sp>
        <p:nvSpPr>
          <p:cNvPr id="7" name="Γραφικό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l-GR" noProof="0"/>
          </a:p>
        </p:txBody>
      </p:sp>
      <p:sp>
        <p:nvSpPr>
          <p:cNvPr id="9" name="Τίτλος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el-GR" noProof="0"/>
              <a:t>Διαφάνεια πίνακα</a:t>
            </a:r>
          </a:p>
        </p:txBody>
      </p:sp>
      <p:sp>
        <p:nvSpPr>
          <p:cNvPr id="10" name="Θέση κειμένου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ΕΠΕΞΕΡΓΑΣΊΑ ΤΩΝ ΣΤΥΛ ΤΟΥ ΤΙΤΛΟΥ ΠΡΩΤΥΠΟΥ</a:t>
            </a:r>
          </a:p>
        </p:txBody>
      </p:sp>
      <p:sp>
        <p:nvSpPr>
          <p:cNvPr id="15" name="Σύμβολο κράτησης θέσης πίνακα 14">
            <a:extLst>
              <a:ext uri="{FF2B5EF4-FFF2-40B4-BE49-F238E27FC236}">
                <a16:creationId xmlns:a16="http://schemas.microsoft.com/office/drawing/2014/main" id="{7658F6E5-229A-4857-8140-782AA94211B5}"/>
              </a:ext>
            </a:extLst>
          </p:cNvPr>
          <p:cNvSpPr>
            <a:spLocks noGrp="1"/>
          </p:cNvSpPr>
          <p:nvPr>
            <p:ph type="tbl" sz="quarter" idx="13" hasCustomPrompt="1"/>
          </p:nvPr>
        </p:nvSpPr>
        <p:spPr>
          <a:xfrm>
            <a:off x="5159375" y="1347788"/>
            <a:ext cx="6121400" cy="4090987"/>
          </a:xfrm>
        </p:spPr>
        <p:txBody>
          <a:bodyPr rtlCol="0" anchor="ctr" anchorCtr="0">
            <a:normAutofit/>
          </a:bodyPr>
          <a:lstStyle>
            <a:lvl1pPr marL="0" indent="0" algn="ctr">
              <a:buNone/>
              <a:defRPr sz="1400"/>
            </a:lvl1pPr>
          </a:lstStyle>
          <a:p>
            <a:pPr rtl="0"/>
            <a:r>
              <a:rPr lang="el-GR" noProof="0"/>
              <a:t>Κάντε κλικ στο εικονίδιο για προσθήκη πίνακα</a:t>
            </a:r>
          </a:p>
        </p:txBody>
      </p:sp>
      <p:sp>
        <p:nvSpPr>
          <p:cNvPr id="17" name="Ελεύθερο σχήμα: Σχήμα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el-GR" noProof="0"/>
          </a:p>
        </p:txBody>
      </p:sp>
      <p:sp>
        <p:nvSpPr>
          <p:cNvPr id="18" name="Ελεύθερο σχήμα: Σχήμα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el-GR"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grpSp>
        <p:nvGrpSpPr>
          <p:cNvPr id="6" name="Γραφικό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Ελεύθερο σχήμα: Σχήμα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8" name="Ελεύθερο σχήμα: Σχήμα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3" name="Θέση υποσέλιδου 2">
            <a:extLst>
              <a:ext uri="{FF2B5EF4-FFF2-40B4-BE49-F238E27FC236}">
                <a16:creationId xmlns:a16="http://schemas.microsoft.com/office/drawing/2014/main" id="{4C97017C-1C1C-4B7D-A1F6-792FC58C89C0}"/>
              </a:ext>
            </a:extLst>
          </p:cNvPr>
          <p:cNvSpPr>
            <a:spLocks noGrp="1"/>
          </p:cNvSpPr>
          <p:nvPr>
            <p:ph type="ftr" sz="quarter" idx="11"/>
          </p:nvPr>
        </p:nvSpPr>
        <p:spPr/>
        <p:txBody>
          <a:bodyPr rtlCol="0"/>
          <a:lstStyle/>
          <a:p>
            <a:pPr rtl="0"/>
            <a:r>
              <a:rPr lang="el-GR" noProof="0"/>
              <a:t>ΠΡΟΣΘΗΚΗ ΥΠΟΣΕΛΙΔΟΥ</a:t>
            </a:r>
          </a:p>
        </p:txBody>
      </p:sp>
      <p:sp>
        <p:nvSpPr>
          <p:cNvPr id="4" name="Θέση αριθμού διαφάνειας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grpSp>
        <p:nvGrpSpPr>
          <p:cNvPr id="9" name="Γραφικό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Ελεύθερο σχήμα: Σχήμα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el-GR" noProof="0"/>
            </a:p>
          </p:txBody>
        </p:sp>
        <p:sp>
          <p:nvSpPr>
            <p:cNvPr id="11" name="Ελεύθερη σχεδίαση: Σχήμα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el-GR" noProof="0"/>
            </a:p>
          </p:txBody>
        </p:sp>
        <p:sp>
          <p:nvSpPr>
            <p:cNvPr id="13" name="Ελεύθερη σχεδίαση: Σχήμα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el-GR" noProof="0"/>
            </a:p>
          </p:txBody>
        </p:sp>
      </p:grpSp>
      <p:sp>
        <p:nvSpPr>
          <p:cNvPr id="16" name="Θέση κειμένου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el-GR" noProof="0"/>
              <a:t>ΕΠΕΞΕΡΓΑΣΊΑ ΤΩΝ ΣΤΥΛ ΤΟΥ ΤΙΤΛΟΥ ΠΡΩΤΥΠΟΥ</a:t>
            </a:r>
          </a:p>
        </p:txBody>
      </p:sp>
      <p:sp>
        <p:nvSpPr>
          <p:cNvPr id="20" name="Θέση εικόνας 19">
            <a:extLst>
              <a:ext uri="{FF2B5EF4-FFF2-40B4-BE49-F238E27FC236}">
                <a16:creationId xmlns:a16="http://schemas.microsoft.com/office/drawing/2014/main" id="{C9B40841-64AD-4F36-A387-121624847296}"/>
              </a:ext>
            </a:extLst>
          </p:cNvPr>
          <p:cNvSpPr>
            <a:spLocks noGrp="1"/>
          </p:cNvSpPr>
          <p:nvPr>
            <p:ph type="pic" idx="1" hasCustomPrompt="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25" name="Τίτλος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el-GR" noProof="0"/>
              <a:t>Η "μεγάλη εικόνα"</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Βίντεο με λεζάντα">
    <p:spTree>
      <p:nvGrpSpPr>
        <p:cNvPr id="1" name=""/>
        <p:cNvGrpSpPr/>
        <p:nvPr/>
      </p:nvGrpSpPr>
      <p:grpSpPr>
        <a:xfrm>
          <a:off x="0" y="0"/>
          <a:ext cx="0" cy="0"/>
          <a:chOff x="0" y="0"/>
          <a:chExt cx="0" cy="0"/>
        </a:xfrm>
      </p:grpSpPr>
      <p:grpSp>
        <p:nvGrpSpPr>
          <p:cNvPr id="9" name="Γραφικό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Ελεύθερο σχήμα: Σχήμα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l-GR" noProof="0"/>
            </a:p>
          </p:txBody>
        </p:sp>
        <p:sp>
          <p:nvSpPr>
            <p:cNvPr id="11" name="Ελεύθερο σχήμα: Σχήμα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l-GR" noProof="0"/>
            </a:p>
          </p:txBody>
        </p:sp>
      </p:grpSp>
      <p:sp>
        <p:nvSpPr>
          <p:cNvPr id="2" name="Τίτλος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mn-lt"/>
              </a:defRPr>
            </a:lvl1pPr>
          </a:lstStyle>
          <a:p>
            <a:pPr rtl="0"/>
            <a:r>
              <a:rPr lang="el-GR" noProof="0"/>
              <a:t>ΚΑΝΤΕ ΚΛΙΚ ΓΙΑ ΕΠΕΞΕΡΓΑΣΙΑ ΤΟΥ ΣΤΥΛ ΤΙΤΛΟΥ ΠΡΩΤΟΤΥΠΟΥ</a:t>
            </a:r>
          </a:p>
        </p:txBody>
      </p:sp>
      <p:sp>
        <p:nvSpPr>
          <p:cNvPr id="6" name="Θέση υποσέλιδου 5">
            <a:extLst>
              <a:ext uri="{FF2B5EF4-FFF2-40B4-BE49-F238E27FC236}">
                <a16:creationId xmlns:a16="http://schemas.microsoft.com/office/drawing/2014/main" id="{0B13FE47-714B-440C-B0F1-CF020E287A09}"/>
              </a:ext>
            </a:extLst>
          </p:cNvPr>
          <p:cNvSpPr>
            <a:spLocks noGrp="1"/>
          </p:cNvSpPr>
          <p:nvPr>
            <p:ph type="ftr" sz="quarter" idx="11"/>
          </p:nvPr>
        </p:nvSpPr>
        <p:spPr/>
        <p:txBody>
          <a:bodyPr rtlCol="0"/>
          <a:lstStyle/>
          <a:p>
            <a:pPr rtl="0"/>
            <a:r>
              <a:rPr lang="el-GR" noProof="0"/>
              <a:t>ΠΡΟΣΘΗΚΗ ΥΠΟΣΕΛΙΔΟΥ</a:t>
            </a:r>
          </a:p>
        </p:txBody>
      </p:sp>
      <p:sp>
        <p:nvSpPr>
          <p:cNvPr id="7" name="Θέση αριθμού διαφάνειας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el-GR" noProof="0" smtClean="0"/>
              <a:t>‹#›</a:t>
            </a:fld>
            <a:endParaRPr lang="el-GR" noProof="0"/>
          </a:p>
        </p:txBody>
      </p:sp>
      <p:sp>
        <p:nvSpPr>
          <p:cNvPr id="13" name="Σύμβολο κράτησης θέσης πολυμέσων 12">
            <a:extLst>
              <a:ext uri="{FF2B5EF4-FFF2-40B4-BE49-F238E27FC236}">
                <a16:creationId xmlns:a16="http://schemas.microsoft.com/office/drawing/2014/main" id="{60B14607-605B-4FF3-A0F5-BB2FCD9460CC}"/>
              </a:ext>
            </a:extLst>
          </p:cNvPr>
          <p:cNvSpPr>
            <a:spLocks noGrp="1"/>
          </p:cNvSpPr>
          <p:nvPr>
            <p:ph type="media" sz="quarter" idx="13" hasCustomPrompt="1"/>
          </p:nvPr>
        </p:nvSpPr>
        <p:spPr>
          <a:xfrm>
            <a:off x="1743456" y="1113044"/>
            <a:ext cx="8705088" cy="4050792"/>
          </a:xfrm>
        </p:spPr>
        <p:txBody>
          <a:bodyPr rtlCol="0" anchor="ctr" anchorCtr="0">
            <a:normAutofit/>
          </a:bodyPr>
          <a:lstStyle>
            <a:lvl1pPr marL="0" indent="0" algn="ctr">
              <a:buNone/>
              <a:defRPr sz="1400"/>
            </a:lvl1pPr>
          </a:lstStyle>
          <a:p>
            <a:pPr rtl="0"/>
            <a:r>
              <a:rPr lang="el-GR" noProof="0"/>
              <a:t>Κάντε κλικ στο εικονίδιο για προσθήκη πολυμέσων</a:t>
            </a:r>
          </a:p>
        </p:txBody>
      </p:sp>
      <p:sp>
        <p:nvSpPr>
          <p:cNvPr id="17" name="Ελεύθερη σχεδίαση: Σχήμα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el-GR" noProof="0"/>
          </a:p>
        </p:txBody>
      </p:sp>
      <p:sp>
        <p:nvSpPr>
          <p:cNvPr id="16" name="Ελεύθερο σχήμα: Σχήμα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el-GR" noProof="0"/>
              <a:t> </a:t>
            </a:r>
          </a:p>
        </p:txBody>
      </p:sp>
      <p:sp>
        <p:nvSpPr>
          <p:cNvPr id="19" name="Ελεύθερη σχεδίαση: Σχήμα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el-GR" noProof="0"/>
          </a:p>
        </p:txBody>
      </p:sp>
      <p:sp>
        <p:nvSpPr>
          <p:cNvPr id="18" name="Ελεύθερο σχήμα: Σχήμα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el-GR"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l-GR" noProof="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el-GR" noProof="0" dirty="0"/>
              <a:t>ΗΗ.ΜΜ.20XX</a:t>
            </a:r>
          </a:p>
        </p:txBody>
      </p:sp>
      <p:sp>
        <p:nvSpPr>
          <p:cNvPr id="5" name="Θέση υποσέλιδου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828671"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el-GR" noProof="0" dirty="0"/>
              <a:t>ΠΡΟΣΘΗΚΗ ΥΠΟΣΕΛΙΔΟΥ</a:t>
            </a:r>
          </a:p>
        </p:txBody>
      </p:sp>
      <p:sp>
        <p:nvSpPr>
          <p:cNvPr id="6" name="Θέση αριθμού διαφάνειας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el-GR" noProof="0" smtClean="0"/>
              <a:pPr/>
              <a:t>‹#›</a:t>
            </a:fld>
            <a:endParaRPr lang="el-GR"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5/28/23</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35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slideLayout" Target="../slideLayouts/slideLayout5.xml"/><Relationship Id="rId7" Type="http://schemas.openxmlformats.org/officeDocument/2006/relationships/image" Target="../media/image18.png"/><Relationship Id="rId12" Type="http://schemas.openxmlformats.org/officeDocument/2006/relationships/image" Target="../media/image23.jpg"/><Relationship Id="rId2" Type="http://schemas.openxmlformats.org/officeDocument/2006/relationships/video" Target="https://www.youtube.com/embed/OLtsMicgZjI?feature=oembed" TargetMode="External"/><Relationship Id="rId1" Type="http://schemas.openxmlformats.org/officeDocument/2006/relationships/video" Target="https://www.youtube.com/embed/3fZBHwu7KNs?feature=oembed" TargetMode="Externa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A81143F-FBEE-4565-886D-08852310C84F}"/>
              </a:ext>
            </a:extLst>
          </p:cNvPr>
          <p:cNvSpPr>
            <a:spLocks noGrp="1"/>
          </p:cNvSpPr>
          <p:nvPr>
            <p:ph type="body" idx="1"/>
          </p:nvPr>
        </p:nvSpPr>
        <p:spPr>
          <a:xfrm>
            <a:off x="642039" y="2390775"/>
            <a:ext cx="4253234" cy="904875"/>
          </a:xfrm>
        </p:spPr>
        <p:txBody>
          <a:bodyPr rtlCol="0" anchor="ctr">
            <a:normAutofit fontScale="25000" lnSpcReduction="20000"/>
          </a:bodyPr>
          <a:lstStyle/>
          <a:p>
            <a:pPr algn="ctr">
              <a:lnSpc>
                <a:spcPct val="115000"/>
              </a:lnSpc>
              <a:spcAft>
                <a:spcPts val="800"/>
              </a:spcAft>
            </a:pPr>
            <a:endParaRPr lang="el-G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800"/>
              </a:spcAft>
            </a:pPr>
            <a:r>
              <a:rPr lang="el-GR" sz="4800" b="1" dirty="0">
                <a:effectLst/>
                <a:latin typeface="Times New Roman" panose="02020603050405020304" pitchFamily="18" charset="0"/>
                <a:ea typeface="Calibri" panose="020F0502020204030204" pitchFamily="34" charset="0"/>
                <a:cs typeface="Times New Roman" panose="02020603050405020304" pitchFamily="18" charset="0"/>
              </a:rPr>
              <a:t>Ε2. ΠΕΡΙΒΑΛΛΟΝΤΙΚΑ ΖΗΤΗΜΑΤΑ ΣΤΗΝ ΠΡΟΟΠΤΙΚΗ ΤΗΣ ΑΕΙΦΟΡΟΥ ΑΝΑΠΤΥΞΗΣ</a:t>
            </a:r>
          </a:p>
          <a:p>
            <a:pPr algn="ctr">
              <a:lnSpc>
                <a:spcPct val="120000"/>
              </a:lnSpc>
              <a:spcAft>
                <a:spcPts val="800"/>
              </a:spcAft>
            </a:pPr>
            <a:r>
              <a:rPr lang="el-GR" sz="4800" dirty="0">
                <a:latin typeface="Times New Roman" panose="02020603050405020304" pitchFamily="18" charset="0"/>
                <a:ea typeface="Calibri" panose="020F0502020204030204" pitchFamily="34" charset="0"/>
                <a:cs typeface="Times New Roman" panose="02020603050405020304" pitchFamily="18" charset="0"/>
              </a:rPr>
              <a:t>ΔΙΔΑΣΚΩΝ: ΜΟΓΙΑΣ ΑΘΑΝΑΣΙΟΣ</a:t>
            </a:r>
            <a:endParaRPr lang="el-GR" sz="4800" dirty="0">
              <a:effectLst/>
              <a:latin typeface="Times New Roman" panose="02020603050405020304" pitchFamily="18" charset="0"/>
              <a:ea typeface="Calibri" panose="020F0502020204030204" pitchFamily="34" charset="0"/>
              <a:cs typeface="Times New Roman" panose="02020603050405020304" pitchFamily="18" charset="0"/>
            </a:endParaRPr>
          </a:p>
          <a:p>
            <a:pPr rtl="0"/>
            <a:endParaRPr lang="el-GR" dirty="0"/>
          </a:p>
        </p:txBody>
      </p:sp>
      <p:sp>
        <p:nvSpPr>
          <p:cNvPr id="13" name="Footer Placeholder 2">
            <a:extLst>
              <a:ext uri="{FF2B5EF4-FFF2-40B4-BE49-F238E27FC236}">
                <a16:creationId xmlns:a16="http://schemas.microsoft.com/office/drawing/2014/main" id="{BC7E90F0-DBBD-5CD8-E316-F53512BA1DFA}"/>
              </a:ext>
            </a:extLst>
          </p:cNvPr>
          <p:cNvSpPr>
            <a:spLocks noGrp="1"/>
          </p:cNvSpPr>
          <p:nvPr>
            <p:ph type="ftr" sz="quarter" idx="11"/>
          </p:nvPr>
        </p:nvSpPr>
        <p:spPr>
          <a:xfrm>
            <a:off x="2428609" y="5873859"/>
            <a:ext cx="4253234" cy="904875"/>
          </a:xfrm>
        </p:spPr>
        <p:txBody>
          <a:bodyPr/>
          <a:lstStyle/>
          <a:p>
            <a:pPr algn="ctr" rtl="0">
              <a:spcAft>
                <a:spcPts val="600"/>
              </a:spcAft>
            </a:pPr>
            <a:r>
              <a:rPr lang="el-GR" sz="1400" dirty="0">
                <a:latin typeface="Times New Roman" panose="02020603050405020304" pitchFamily="18" charset="0"/>
                <a:cs typeface="Times New Roman" panose="02020603050405020304" pitchFamily="18" charset="0"/>
              </a:rPr>
              <a:t>ΚΟΡΟΜΠΙΛΗ ΚΩΝΣΤΑΝΤΙΝΑ </a:t>
            </a:r>
          </a:p>
          <a:p>
            <a:pPr algn="ctr" rtl="0">
              <a:spcAft>
                <a:spcPts val="600"/>
              </a:spcAft>
            </a:pPr>
            <a:r>
              <a:rPr lang="el-GR" sz="1400" noProof="0" dirty="0">
                <a:latin typeface="Times New Roman" panose="02020603050405020304" pitchFamily="18" charset="0"/>
                <a:cs typeface="Times New Roman" panose="02020603050405020304" pitchFamily="18" charset="0"/>
              </a:rPr>
              <a:t>ΚΟΥΤΣΟΥΜΠΟΥ ΖΑΧΑΡΟΥΛΑ</a:t>
            </a:r>
          </a:p>
          <a:p>
            <a:pPr algn="ctr" rtl="0">
              <a:spcAft>
                <a:spcPts val="600"/>
              </a:spcAft>
            </a:pPr>
            <a:r>
              <a:rPr lang="el-GR" sz="1400" noProof="0" dirty="0">
                <a:latin typeface="Times New Roman" panose="02020603050405020304" pitchFamily="18" charset="0"/>
                <a:cs typeface="Times New Roman" panose="02020603050405020304" pitchFamily="18" charset="0"/>
              </a:rPr>
              <a:t>ΜΠΑΡΜΠΑ ΕΛΕΝΗ</a:t>
            </a:r>
          </a:p>
        </p:txBody>
      </p:sp>
      <p:sp>
        <p:nvSpPr>
          <p:cNvPr id="15" name="Slide Number Placeholder 3">
            <a:extLst>
              <a:ext uri="{FF2B5EF4-FFF2-40B4-BE49-F238E27FC236}">
                <a16:creationId xmlns:a16="http://schemas.microsoft.com/office/drawing/2014/main" id="{06CA44DB-B9EF-4751-7840-FD8FCCE694A3}"/>
              </a:ext>
            </a:extLst>
          </p:cNvPr>
          <p:cNvSpPr>
            <a:spLocks noGrp="1"/>
          </p:cNvSpPr>
          <p:nvPr>
            <p:ph type="sldNum" sz="quarter" idx="12"/>
          </p:nvPr>
        </p:nvSpPr>
        <p:spPr>
          <a:xfrm>
            <a:off x="11163743" y="5945824"/>
            <a:ext cx="642257" cy="365125"/>
          </a:xfrm>
        </p:spPr>
        <p:txBody>
          <a:bodyPr/>
          <a:lstStyle/>
          <a:p>
            <a:pPr rtl="0">
              <a:spcAft>
                <a:spcPts val="600"/>
              </a:spcAft>
            </a:pPr>
            <a:fld id="{98C0CDE5-970C-4CC4-BF43-0DA127E73E82}" type="slidenum">
              <a:rPr lang="el-GR" noProof="0" smtClean="0"/>
              <a:pPr rtl="0">
                <a:spcAft>
                  <a:spcPts val="600"/>
                </a:spcAft>
              </a:pPr>
              <a:t>1</a:t>
            </a:fld>
            <a:endParaRPr lang="el-GR" noProof="0"/>
          </a:p>
        </p:txBody>
      </p:sp>
      <p:sp>
        <p:nvSpPr>
          <p:cNvPr id="2" name="Τίτλος 1">
            <a:extLst>
              <a:ext uri="{FF2B5EF4-FFF2-40B4-BE49-F238E27FC236}">
                <a16:creationId xmlns:a16="http://schemas.microsoft.com/office/drawing/2014/main" id="{2FF535A0-9A52-40AD-972C-D0F96C905295}"/>
              </a:ext>
            </a:extLst>
          </p:cNvPr>
          <p:cNvSpPr>
            <a:spLocks noGrp="1"/>
          </p:cNvSpPr>
          <p:nvPr>
            <p:ph type="title"/>
          </p:nvPr>
        </p:nvSpPr>
        <p:spPr>
          <a:xfrm rot="-360000">
            <a:off x="-76079" y="883969"/>
            <a:ext cx="4942656" cy="808086"/>
          </a:xfrm>
        </p:spPr>
        <p:txBody>
          <a:bodyPr rtlCol="0" anchor="b">
            <a:normAutofit/>
          </a:bodyPr>
          <a:lstStyle/>
          <a:p>
            <a:pPr rtl="0"/>
            <a:r>
              <a:rPr lang="el-GR" sz="3100" u="sng" dirty="0">
                <a:latin typeface="Times New Roman" panose="02020603050405020304" pitchFamily="18" charset="0"/>
                <a:cs typeface="Times New Roman" panose="02020603050405020304" pitchFamily="18" charset="0"/>
              </a:rPr>
              <a:t>Η ΙΣΟΤΗΤΑ ΤΩΝ ΦΥΛΩΝ</a:t>
            </a:r>
          </a:p>
        </p:txBody>
      </p:sp>
      <p:sp>
        <p:nvSpPr>
          <p:cNvPr id="7" name="Θέση κειμένου 6">
            <a:extLst>
              <a:ext uri="{FF2B5EF4-FFF2-40B4-BE49-F238E27FC236}">
                <a16:creationId xmlns:a16="http://schemas.microsoft.com/office/drawing/2014/main" id="{7671E014-38A6-4604-84E2-0E92500FBC52}"/>
              </a:ext>
            </a:extLst>
          </p:cNvPr>
          <p:cNvSpPr>
            <a:spLocks noGrp="1"/>
          </p:cNvSpPr>
          <p:nvPr>
            <p:ph type="body" sz="quarter" idx="13"/>
          </p:nvPr>
        </p:nvSpPr>
        <p:spPr>
          <a:xfrm>
            <a:off x="642038" y="3429000"/>
            <a:ext cx="3913188" cy="2249488"/>
          </a:xfrm>
        </p:spPr>
        <p:txBody>
          <a:bodyPr rtlCol="0">
            <a:noAutofit/>
          </a:bodyPr>
          <a:lstStyle/>
          <a:p>
            <a:pPr marL="0" indent="0" algn="just">
              <a:lnSpc>
                <a:spcPct val="115000"/>
              </a:lnSpc>
              <a:spcAft>
                <a:spcPts val="800"/>
              </a:spcAft>
              <a:buNone/>
            </a:pPr>
            <a:r>
              <a:rPr lang="el-GR"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ΠΑΝΕΠΙΣΤΗΜΙΟ ΑΙΓΑΙΟΥ - ΣΧΟΛΗ ΑΝΘΡΩΠΙΣΤΙΚΩΝ ΣΠΟΥΔΩΝ </a:t>
            </a:r>
          </a:p>
          <a:p>
            <a:pPr marL="0" indent="0" algn="just">
              <a:lnSpc>
                <a:spcPct val="115000"/>
              </a:lnSpc>
              <a:spcAft>
                <a:spcPts val="800"/>
              </a:spcAft>
              <a:buNone/>
            </a:pPr>
            <a:r>
              <a:rPr lang="el-GR"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ΤΜΗΜΑ ΕΠΙΣΤΗΜΩΝ ΤΗΣ ΠΡΟΣΧΟΛΙΚΗΣ ΑΓΩΓΗΣ ΚΑΙ ΤΟΥ ΕΚΠΑΙΔΕΥΤΙΚΟΥ ΣΧΕΔΙΑΣΜΟΥ</a:t>
            </a:r>
          </a:p>
          <a:p>
            <a:pPr marL="0" indent="0" algn="just">
              <a:lnSpc>
                <a:spcPct val="115000"/>
              </a:lnSpc>
              <a:spcAft>
                <a:spcPts val="800"/>
              </a:spcAft>
              <a:buNone/>
            </a:pPr>
            <a:r>
              <a:rPr lang="el-GR"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ΠΜΣ: </a:t>
            </a:r>
            <a:r>
              <a:rPr lang="el-GR" sz="11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«ΠΕΡΙΒΑΛΛΟΝΤΙΚΗ ΕΚΠΑΙΔΕΥΣΗ»</a:t>
            </a:r>
          </a:p>
          <a:p>
            <a:pPr marL="0" indent="0" algn="just">
              <a:lnSpc>
                <a:spcPct val="115000"/>
              </a:lnSpc>
              <a:spcAft>
                <a:spcPts val="800"/>
              </a:spcAft>
              <a:buNone/>
            </a:pPr>
            <a:r>
              <a:rPr lang="el-GR" sz="1100" b="1" kern="0" dirty="0">
                <a:solidFill>
                  <a:schemeClr val="tx1"/>
                </a:solidFill>
                <a:latin typeface="Times New Roman" panose="02020603050405020304" pitchFamily="18" charset="0"/>
                <a:cs typeface="Times New Roman" panose="02020603050405020304" pitchFamily="18" charset="0"/>
              </a:rPr>
              <a:t>ΕΞΑΜΗΝΟ ΕΚΠΟΝΗΣΗΣ ΕΡΓΑΣΙΑΣ: ΕΑΡΙΝΟ</a:t>
            </a:r>
          </a:p>
          <a:p>
            <a:pPr marL="0" indent="0" algn="just">
              <a:lnSpc>
                <a:spcPct val="115000"/>
              </a:lnSpc>
              <a:spcAft>
                <a:spcPts val="800"/>
              </a:spcAft>
              <a:buNone/>
            </a:pPr>
            <a:r>
              <a:rPr lang="el-GR" sz="1100" b="1" kern="0" dirty="0">
                <a:solidFill>
                  <a:schemeClr val="tx1"/>
                </a:solidFill>
                <a:latin typeface="Times New Roman" panose="02020603050405020304" pitchFamily="18" charset="0"/>
                <a:cs typeface="Times New Roman" panose="02020603050405020304" pitchFamily="18" charset="0"/>
              </a:rPr>
              <a:t>ΑΚΑΔΗΜΑΪΚΟ ΕΤΟΣ: 2022-2023</a:t>
            </a:r>
            <a:endParaRPr lang="el-GR" sz="1100" b="1" dirty="0">
              <a:solidFill>
                <a:schemeClr val="tx1"/>
              </a:solidFill>
              <a:latin typeface="Times New Roman" panose="02020603050405020304" pitchFamily="18" charset="0"/>
              <a:cs typeface="Times New Roman" panose="02020603050405020304" pitchFamily="18" charset="0"/>
            </a:endParaRPr>
          </a:p>
        </p:txBody>
      </p:sp>
      <p:pic>
        <p:nvPicPr>
          <p:cNvPr id="8" name="Θέση εικόνας 7"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5A6EE796-9656-87B0-BA78-BF707B5869F6}"/>
              </a:ext>
            </a:extLst>
          </p:cNvPr>
          <p:cNvPicPr>
            <a:picLocks noGrp="1" noChangeAspect="1"/>
          </p:cNvPicPr>
          <p:nvPr>
            <p:ph type="pic" sz="quarter" idx="14"/>
          </p:nvPr>
        </p:nvPicPr>
        <p:blipFill rotWithShape="1">
          <a:blip r:embed="rId3"/>
          <a:srcRect r="15064" b="-2"/>
          <a:stretch/>
        </p:blipFill>
        <p:spPr>
          <a:xfrm rot="720000">
            <a:off x="6384187" y="209524"/>
            <a:ext cx="4647699" cy="5472101"/>
          </a:xfrm>
          <a:noFill/>
        </p:spPr>
      </p:pic>
    </p:spTree>
    <p:extLst>
      <p:ext uri="{BB962C8B-B14F-4D97-AF65-F5344CB8AC3E}">
        <p14:creationId xmlns:p14="http://schemas.microsoft.com/office/powerpoint/2010/main" val="3997746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6D2063A5-6BFD-4124-24E8-540639B1452D}"/>
              </a:ext>
            </a:extLst>
          </p:cNvPr>
          <p:cNvSpPr>
            <a:spLocks noGrp="1"/>
          </p:cNvSpPr>
          <p:nvPr>
            <p:ph type="ftr" sz="quarter" idx="11"/>
          </p:nvPr>
        </p:nvSpPr>
        <p:spPr>
          <a:xfrm>
            <a:off x="1444440" y="5389646"/>
            <a:ext cx="4655074" cy="917315"/>
          </a:xfrm>
        </p:spPr>
        <p:txBody>
          <a:bodyPr/>
          <a:lstStyle/>
          <a:p>
            <a:pPr algn="just" rtl="0"/>
            <a:r>
              <a:rPr lang="el-GR" dirty="0">
                <a:latin typeface="Times New Roman" panose="02020603050405020304" pitchFamily="18" charset="0"/>
                <a:cs typeface="Times New Roman" panose="02020603050405020304" pitchFamily="18" charset="0"/>
              </a:rPr>
              <a:t>Συντονίστρια: Κουτσουμπού Ζαχαρούλα</a:t>
            </a:r>
          </a:p>
          <a:p>
            <a:pPr algn="just" rtl="0"/>
            <a:r>
              <a:rPr lang="el-GR" noProof="0" dirty="0">
                <a:latin typeface="Times New Roman" panose="02020603050405020304" pitchFamily="18" charset="0"/>
                <a:cs typeface="Times New Roman" panose="02020603050405020304" pitchFamily="18" charset="0"/>
              </a:rPr>
              <a:t>Συμμετέχουσες </a:t>
            </a:r>
            <a:r>
              <a:rPr lang="el-GR" noProof="0" dirty="0" err="1">
                <a:latin typeface="Times New Roman" panose="02020603050405020304" pitchFamily="18" charset="0"/>
                <a:cs typeface="Times New Roman" panose="02020603050405020304" pitchFamily="18" charset="0"/>
              </a:rPr>
              <a:t>εκπ</a:t>
            </a:r>
            <a:r>
              <a:rPr lang="el-GR" noProof="0" dirty="0">
                <a:latin typeface="Times New Roman" panose="02020603050405020304" pitchFamily="18" charset="0"/>
                <a:cs typeface="Times New Roman" panose="02020603050405020304" pitchFamily="18" charset="0"/>
              </a:rPr>
              <a:t>/</a:t>
            </a:r>
            <a:r>
              <a:rPr lang="el-GR" noProof="0" dirty="0" err="1">
                <a:latin typeface="Times New Roman" panose="02020603050405020304" pitchFamily="18" charset="0"/>
                <a:cs typeface="Times New Roman" panose="02020603050405020304" pitchFamily="18" charset="0"/>
              </a:rPr>
              <a:t>κοί</a:t>
            </a:r>
            <a:r>
              <a:rPr lang="el-GR" dirty="0">
                <a:latin typeface="Times New Roman" panose="02020603050405020304" pitchFamily="18" charset="0"/>
                <a:cs typeface="Times New Roman" panose="02020603050405020304" pitchFamily="18" charset="0"/>
              </a:rPr>
              <a:t>: Κορομπίλη Κων/να</a:t>
            </a:r>
          </a:p>
          <a:p>
            <a:pPr algn="just" rtl="0"/>
            <a:r>
              <a:rPr lang="el-GR" dirty="0">
                <a:latin typeface="Times New Roman" panose="02020603050405020304" pitchFamily="18" charset="0"/>
                <a:cs typeface="Times New Roman" panose="02020603050405020304" pitchFamily="18" charset="0"/>
              </a:rPr>
              <a:t>                                          Μπάρμπα Ελένη </a:t>
            </a:r>
          </a:p>
          <a:p>
            <a:pPr rtl="0"/>
            <a:endParaRPr lang="el-GR" noProof="0" dirty="0"/>
          </a:p>
        </p:txBody>
      </p:sp>
      <p:sp>
        <p:nvSpPr>
          <p:cNvPr id="3" name="Θέση αριθμού διαφάνειας 2">
            <a:extLst>
              <a:ext uri="{FF2B5EF4-FFF2-40B4-BE49-F238E27FC236}">
                <a16:creationId xmlns:a16="http://schemas.microsoft.com/office/drawing/2014/main" id="{ECB88BD8-A487-4B18-0ABA-C04A739A3119}"/>
              </a:ext>
            </a:extLst>
          </p:cNvPr>
          <p:cNvSpPr>
            <a:spLocks noGrp="1"/>
          </p:cNvSpPr>
          <p:nvPr>
            <p:ph type="sldNum" sz="quarter" idx="12"/>
          </p:nvPr>
        </p:nvSpPr>
        <p:spPr/>
        <p:txBody>
          <a:bodyPr/>
          <a:lstStyle/>
          <a:p>
            <a:pPr rtl="0"/>
            <a:fld id="{98C0CDE5-970C-4CC4-BF43-0DA127E73E82}" type="slidenum">
              <a:rPr lang="el-GR" noProof="0" smtClean="0"/>
              <a:t>10</a:t>
            </a:fld>
            <a:endParaRPr lang="el-GR" noProof="0"/>
          </a:p>
        </p:txBody>
      </p:sp>
      <p:sp>
        <p:nvSpPr>
          <p:cNvPr id="4" name="Τίτλος 3">
            <a:extLst>
              <a:ext uri="{FF2B5EF4-FFF2-40B4-BE49-F238E27FC236}">
                <a16:creationId xmlns:a16="http://schemas.microsoft.com/office/drawing/2014/main" id="{6E555042-B5D9-F35E-0C95-ED230EEF046C}"/>
              </a:ext>
            </a:extLst>
          </p:cNvPr>
          <p:cNvSpPr>
            <a:spLocks noGrp="1"/>
          </p:cNvSpPr>
          <p:nvPr>
            <p:ph type="title"/>
          </p:nvPr>
        </p:nvSpPr>
        <p:spPr>
          <a:xfrm rot="21180000">
            <a:off x="-165664" y="422438"/>
            <a:ext cx="5113746" cy="1045646"/>
          </a:xfrm>
        </p:spPr>
        <p:txBody>
          <a:bodyPr>
            <a:normAutofit/>
          </a:bodyPr>
          <a:lstStyle/>
          <a:p>
            <a:pPr algn="ctr"/>
            <a:r>
              <a:rPr lang="el-GR" sz="3200" dirty="0">
                <a:latin typeface="Times New Roman" panose="02020603050405020304" pitchFamily="18" charset="0"/>
                <a:cs typeface="Times New Roman" panose="02020603050405020304" pitchFamily="18" charset="0"/>
              </a:rPr>
              <a:t>Περιβαλλοντικό πρόγραμμα </a:t>
            </a:r>
            <a:endParaRPr lang="en-US" sz="3200" dirty="0">
              <a:latin typeface="Times New Roman" panose="02020603050405020304" pitchFamily="18" charset="0"/>
              <a:cs typeface="Times New Roman" panose="02020603050405020304" pitchFamily="18" charset="0"/>
            </a:endParaRPr>
          </a:p>
        </p:txBody>
      </p:sp>
      <p:sp>
        <p:nvSpPr>
          <p:cNvPr id="5" name="Θέση κειμένου 4">
            <a:extLst>
              <a:ext uri="{FF2B5EF4-FFF2-40B4-BE49-F238E27FC236}">
                <a16:creationId xmlns:a16="http://schemas.microsoft.com/office/drawing/2014/main" id="{8035EA7E-8507-11F6-BB19-D4B5D167E25F}"/>
              </a:ext>
            </a:extLst>
          </p:cNvPr>
          <p:cNvSpPr>
            <a:spLocks noGrp="1"/>
          </p:cNvSpPr>
          <p:nvPr>
            <p:ph type="body" sz="quarter" idx="13"/>
          </p:nvPr>
        </p:nvSpPr>
        <p:spPr>
          <a:xfrm>
            <a:off x="1444440" y="1773797"/>
            <a:ext cx="9303119" cy="3617844"/>
          </a:xfrm>
        </p:spPr>
        <p:txBody>
          <a:bodyPr/>
          <a:lstStyle/>
          <a:p>
            <a:pPr>
              <a:lnSpc>
                <a:spcPct val="107000"/>
              </a:lnSpc>
              <a:spcAft>
                <a:spcPts val="800"/>
              </a:spcAft>
            </a:pPr>
            <a:r>
              <a:rPr lang="el-GR" sz="2400" kern="100" dirty="0">
                <a:effectLst/>
                <a:latin typeface="Times New Roman" panose="02020603050405020304" pitchFamily="18" charset="0"/>
                <a:ea typeface="Calibri" panose="020F0502020204030204" pitchFamily="34" charset="0"/>
                <a:cs typeface="Times New Roman" panose="02020603050405020304" pitchFamily="18" charset="0"/>
              </a:rPr>
              <a:t> 2</a:t>
            </a:r>
            <a:r>
              <a:rPr lang="el-GR"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ο</a:t>
            </a:r>
            <a:r>
              <a:rPr lang="el-GR" sz="2400" kern="100" dirty="0">
                <a:effectLst/>
                <a:latin typeface="Times New Roman" panose="02020603050405020304" pitchFamily="18" charset="0"/>
                <a:ea typeface="Calibri" panose="020F0502020204030204" pitchFamily="34" charset="0"/>
                <a:cs typeface="Times New Roman" panose="02020603050405020304" pitchFamily="18" charset="0"/>
              </a:rPr>
              <a:t> Γυμνάσιο Καλύμνου</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kern="100" dirty="0">
                <a:effectLst/>
                <a:latin typeface="Times New Roman" panose="02020603050405020304" pitchFamily="18" charset="0"/>
                <a:ea typeface="Calibri" panose="020F0502020204030204" pitchFamily="34" charset="0"/>
                <a:cs typeface="Times New Roman" panose="02020603050405020304" pitchFamily="18" charset="0"/>
              </a:rPr>
              <a:t>Δ/ΝΣΗ ΕΚΠ/ΣΗΣ : ΔΩΔΕΚΑΝΗΣΟΥ</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b="1" kern="100" dirty="0">
                <a:effectLst/>
                <a:latin typeface="Times New Roman" panose="02020603050405020304" pitchFamily="18" charset="0"/>
                <a:ea typeface="Calibri" panose="020F0502020204030204" pitchFamily="34" charset="0"/>
                <a:cs typeface="Times New Roman" panose="02020603050405020304" pitchFamily="18" charset="0"/>
              </a:rPr>
              <a:t>ΤΙΤΛΟΣ ΠΡΟΓΡΑΜΜΑΤΟΣ : ΕΓΩ ΚΙ ΕΣΥ…ΕΙΜΑΣΤΕ ΙΣΟΙ</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kern="100" dirty="0">
                <a:effectLst/>
                <a:latin typeface="Times New Roman" panose="02020603050405020304" pitchFamily="18" charset="0"/>
                <a:ea typeface="Calibri" panose="020F0502020204030204" pitchFamily="34" charset="0"/>
                <a:cs typeface="Times New Roman" panose="02020603050405020304" pitchFamily="18" charset="0"/>
              </a:rPr>
              <a:t>ΘΕΜΑΤΟΛΟΓΙΑ : ΑΝΘΡΩΠΙΝΑ ΔΙΚΑΙΩΜΑΤΑ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2832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73DA3DFA-08AA-DA57-11BD-BB42AE49811C}"/>
              </a:ext>
            </a:extLst>
          </p:cNvPr>
          <p:cNvSpPr>
            <a:spLocks noGrp="1"/>
          </p:cNvSpPr>
          <p:nvPr>
            <p:ph type="ftr" sz="quarter" idx="11"/>
          </p:nvPr>
        </p:nvSpPr>
        <p:spPr>
          <a:xfrm>
            <a:off x="1598150" y="5266840"/>
            <a:ext cx="8995699" cy="1357967"/>
          </a:xfrm>
        </p:spPr>
        <p:txBody>
          <a:bodyPr/>
          <a:lstStyle/>
          <a:p>
            <a:pPr algn="just" rtl="0"/>
            <a:r>
              <a:rPr lang="el-GR" dirty="0">
                <a:latin typeface="Times New Roman" panose="02020603050405020304" pitchFamily="18" charset="0"/>
                <a:cs typeface="Times New Roman" panose="02020603050405020304" pitchFamily="18" charset="0"/>
              </a:rPr>
              <a:t>Συμμετέχοντες μαθητές/</a:t>
            </a:r>
            <a:r>
              <a:rPr lang="el-GR" dirty="0" err="1">
                <a:latin typeface="Times New Roman" panose="02020603050405020304" pitchFamily="18" charset="0"/>
                <a:cs typeface="Times New Roman" panose="02020603050405020304" pitchFamily="18" charset="0"/>
              </a:rPr>
              <a:t>τριες</a:t>
            </a:r>
            <a:r>
              <a:rPr lang="el-GR" dirty="0">
                <a:latin typeface="Times New Roman" panose="02020603050405020304" pitchFamily="18" charset="0"/>
                <a:cs typeface="Times New Roman" panose="02020603050405020304" pitchFamily="18" charset="0"/>
              </a:rPr>
              <a:t>: 30 (14 αγόρια 16 κορίτσια) Κάθε Παρασκευή 3-5μ.μ στο Σχολείο</a:t>
            </a:r>
          </a:p>
          <a:p>
            <a:pPr algn="just" rtl="0"/>
            <a:r>
              <a:rPr lang="el-GR" dirty="0">
                <a:latin typeface="Times New Roman" panose="02020603050405020304" pitchFamily="18" charset="0"/>
                <a:cs typeface="Times New Roman" panose="02020603050405020304" pitchFamily="18" charset="0"/>
              </a:rPr>
              <a:t>Διάρκεια: 5 μήνες </a:t>
            </a:r>
            <a:endParaRPr lang="el-GR" noProof="0" dirty="0">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C8E82A84-71EA-42DB-E35C-FFA70B44BA13}"/>
              </a:ext>
            </a:extLst>
          </p:cNvPr>
          <p:cNvSpPr>
            <a:spLocks noGrp="1"/>
          </p:cNvSpPr>
          <p:nvPr>
            <p:ph type="sldNum" sz="quarter" idx="12"/>
          </p:nvPr>
        </p:nvSpPr>
        <p:spPr/>
        <p:txBody>
          <a:bodyPr/>
          <a:lstStyle/>
          <a:p>
            <a:pPr rtl="0"/>
            <a:fld id="{98C0CDE5-970C-4CC4-BF43-0DA127E73E82}" type="slidenum">
              <a:rPr lang="el-GR" noProof="0" smtClean="0"/>
              <a:t>11</a:t>
            </a:fld>
            <a:endParaRPr lang="el-GR" noProof="0"/>
          </a:p>
        </p:txBody>
      </p:sp>
      <p:sp>
        <p:nvSpPr>
          <p:cNvPr id="4" name="Τίτλος 3">
            <a:extLst>
              <a:ext uri="{FF2B5EF4-FFF2-40B4-BE49-F238E27FC236}">
                <a16:creationId xmlns:a16="http://schemas.microsoft.com/office/drawing/2014/main" id="{83995112-1A8E-CA0D-D1CE-B4DC915AE914}"/>
              </a:ext>
            </a:extLst>
          </p:cNvPr>
          <p:cNvSpPr>
            <a:spLocks noGrp="1"/>
          </p:cNvSpPr>
          <p:nvPr>
            <p:ph type="title"/>
          </p:nvPr>
        </p:nvSpPr>
        <p:spPr>
          <a:xfrm rot="21180000">
            <a:off x="-13168" y="365584"/>
            <a:ext cx="4824039" cy="1493614"/>
          </a:xfrm>
        </p:spPr>
        <p:txBody>
          <a:bodyPr>
            <a:normAutofit/>
          </a:bodyPr>
          <a:lstStyle/>
          <a:p>
            <a:pPr algn="ctr">
              <a:lnSpc>
                <a:spcPct val="107000"/>
              </a:lnSpc>
              <a:spcAft>
                <a:spcPts val="800"/>
              </a:spcAft>
            </a:pPr>
            <a:r>
              <a:rPr lang="el-GR" sz="3200" dirty="0">
                <a:latin typeface="Times New Roman" panose="02020603050405020304" pitchFamily="18" charset="0"/>
                <a:cs typeface="Times New Roman" panose="02020603050405020304" pitchFamily="18" charset="0"/>
              </a:rPr>
              <a:t>Παιδαγωγική Διαδικασία </a:t>
            </a:r>
            <a:endParaRPr lang="en-US" sz="3200" dirty="0">
              <a:latin typeface="Times New Roman" panose="02020603050405020304" pitchFamily="18" charset="0"/>
              <a:cs typeface="Times New Roman" panose="02020603050405020304" pitchFamily="18" charset="0"/>
            </a:endParaRPr>
          </a:p>
        </p:txBody>
      </p:sp>
      <p:sp>
        <p:nvSpPr>
          <p:cNvPr id="5" name="Θέση κειμένου 4">
            <a:extLst>
              <a:ext uri="{FF2B5EF4-FFF2-40B4-BE49-F238E27FC236}">
                <a16:creationId xmlns:a16="http://schemas.microsoft.com/office/drawing/2014/main" id="{AC1C4FB3-73C3-115A-5FA0-A49CC2353893}"/>
              </a:ext>
            </a:extLst>
          </p:cNvPr>
          <p:cNvSpPr>
            <a:spLocks noGrp="1"/>
          </p:cNvSpPr>
          <p:nvPr>
            <p:ph type="body" sz="quarter" idx="13"/>
          </p:nvPr>
        </p:nvSpPr>
        <p:spPr>
          <a:xfrm>
            <a:off x="1719649" y="1775534"/>
            <a:ext cx="10361559" cy="3480046"/>
          </a:xfrm>
        </p:spPr>
        <p:txBody>
          <a:bodyPr>
            <a:noAutofit/>
          </a:bodyPr>
          <a:lstStyle/>
          <a:p>
            <a:pPr marL="285750" indent="-285750" algn="just">
              <a:lnSpc>
                <a:spcPct val="107000"/>
              </a:lnSpc>
              <a:spcAft>
                <a:spcPts val="800"/>
              </a:spcAft>
              <a:buFont typeface="Wingdings" panose="05000000000000000000" pitchFamily="2" charset="2"/>
              <a:buChar char="v"/>
            </a:pPr>
            <a:r>
              <a:rPr lang="el-GR" sz="2000" u="sng" kern="100" dirty="0">
                <a:effectLst/>
                <a:latin typeface="Times New Roman" panose="02020603050405020304" pitchFamily="18" charset="0"/>
                <a:ea typeface="Calibri" panose="020F0502020204030204" pitchFamily="34" charset="0"/>
                <a:cs typeface="Times New Roman" panose="02020603050405020304" pitchFamily="18" charset="0"/>
              </a:rPr>
              <a:t>Κύριο θέμα</a:t>
            </a:r>
            <a:r>
              <a:rPr lang="el-GR" sz="2000" kern="100" dirty="0">
                <a:effectLst/>
                <a:latin typeface="Times New Roman" panose="02020603050405020304" pitchFamily="18" charset="0"/>
                <a:ea typeface="Calibri" panose="020F0502020204030204" pitchFamily="34" charset="0"/>
                <a:cs typeface="Times New Roman" panose="02020603050405020304" pitchFamily="18" charset="0"/>
              </a:rPr>
              <a:t> : Η Ισότητα των φύλων σε νομικά θέματα,  στη διαδικασία λήψης αποφάσεων,  στη μόρφωση, στην αγορά εργασίας, στην επαγγελματική εξέλιξη.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el-GR"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u="sng" kern="100" dirty="0">
                <a:effectLst/>
                <a:latin typeface="Times New Roman" panose="02020603050405020304" pitchFamily="18" charset="0"/>
                <a:ea typeface="Calibri" panose="020F0502020204030204" pitchFamily="34" charset="0"/>
                <a:cs typeface="Times New Roman" panose="02020603050405020304" pitchFamily="18" charset="0"/>
              </a:rPr>
              <a:t>Θεματικές ενότητες:</a:t>
            </a:r>
            <a:endParaRPr lang="en-US" sz="2000"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l-GR" sz="2000" kern="100" dirty="0">
                <a:effectLst/>
                <a:latin typeface="Times New Roman" panose="02020603050405020304" pitchFamily="18" charset="0"/>
                <a:ea typeface="Calibri" panose="020F0502020204030204" pitchFamily="34" charset="0"/>
                <a:cs typeface="Times New Roman" panose="02020603050405020304" pitchFamily="18" charset="0"/>
              </a:rPr>
              <a:t>Η ισότητα των φύλων  = </a:t>
            </a:r>
            <a:r>
              <a:rPr lang="el-GR" sz="2000" kern="100" dirty="0">
                <a:latin typeface="Times New Roman" panose="02020603050405020304" pitchFamily="18" charset="0"/>
                <a:ea typeface="Calibri" panose="020F0502020204030204" pitchFamily="34" charset="0"/>
                <a:cs typeface="Times New Roman" panose="02020603050405020304" pitchFamily="18" charset="0"/>
              </a:rPr>
              <a:t>Α</a:t>
            </a:r>
            <a:r>
              <a:rPr lang="el-GR" sz="2000" kern="100" dirty="0">
                <a:effectLst/>
                <a:latin typeface="Times New Roman" panose="02020603050405020304" pitchFamily="18" charset="0"/>
                <a:ea typeface="Calibri" panose="020F0502020204030204" pitchFamily="34" charset="0"/>
                <a:cs typeface="Times New Roman" panose="02020603050405020304" pitchFamily="18" charset="0"/>
              </a:rPr>
              <a:t>νθρώπινο </a:t>
            </a:r>
            <a:r>
              <a:rPr lang="el-GR" sz="2000" kern="100" dirty="0">
                <a:latin typeface="Times New Roman" panose="02020603050405020304" pitchFamily="18" charset="0"/>
                <a:ea typeface="Calibri" panose="020F0502020204030204" pitchFamily="34" charset="0"/>
                <a:cs typeface="Times New Roman" panose="02020603050405020304" pitchFamily="18" charset="0"/>
              </a:rPr>
              <a:t>Δι</a:t>
            </a:r>
            <a:r>
              <a:rPr lang="el-GR" sz="2000" kern="100" dirty="0">
                <a:effectLst/>
                <a:latin typeface="Times New Roman" panose="02020603050405020304" pitchFamily="18" charset="0"/>
                <a:ea typeface="Calibri" panose="020F0502020204030204" pitchFamily="34" charset="0"/>
                <a:cs typeface="Times New Roman" panose="02020603050405020304" pitchFamily="18" charset="0"/>
              </a:rPr>
              <a:t>καίωμα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l-GR" sz="2000" kern="100" dirty="0">
                <a:effectLst/>
                <a:latin typeface="Times New Roman" panose="02020603050405020304" pitchFamily="18" charset="0"/>
                <a:ea typeface="Calibri" panose="020F0502020204030204" pitchFamily="34" charset="0"/>
                <a:cs typeface="Times New Roman" panose="02020603050405020304" pitchFamily="18" charset="0"/>
              </a:rPr>
              <a:t> Η καταπολέμηση των έμφυλων στερεοτύπων και η πρόληψη της έμφυλης βίας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Η ισότητα των φύλων = απαραίτητο θεμέλιο για ένα ειρηνικό, βιώσιμο και με ευημερία κόσμο.</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61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8FA0651E-393F-BADF-4E97-990A67F6E0C5}"/>
              </a:ext>
            </a:extLst>
          </p:cNvPr>
          <p:cNvSpPr>
            <a:spLocks noGrp="1"/>
          </p:cNvSpPr>
          <p:nvPr>
            <p:ph type="ftr" sz="quarter" idx="11"/>
          </p:nvPr>
        </p:nvSpPr>
        <p:spPr>
          <a:xfrm>
            <a:off x="662650" y="5889226"/>
            <a:ext cx="9952714" cy="478320"/>
          </a:xfrm>
        </p:spPr>
        <p:txBody>
          <a:bodyPr/>
          <a:lstStyle/>
          <a:p>
            <a:pPr algn="just" rtl="0"/>
            <a:r>
              <a:rPr lang="el-GR" sz="18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kern="0" dirty="0">
                <a:effectLst/>
                <a:latin typeface="Times New Roman" panose="02020603050405020304" pitchFamily="18" charset="0"/>
                <a:ea typeface="Times New Roman" panose="02020603050405020304" pitchFamily="18" charset="0"/>
                <a:cs typeface="Times New Roman" panose="02020603050405020304" pitchFamily="18" charset="0"/>
              </a:rPr>
              <a:t>ΤΕΧΝΙΚΕΣ : Έρευνα στη βιβλιοθήκη– χαρτογράφηση εννοιών – παιχνίδια ρόλων- θεατρικά παιχνίδια- δομημένη και ελεύθερη συζήτηση – συνεργασία σε ομάδες – ενημερωτικές επισκέψεις – συνέντευξη - χρήση ΤΠΕ – τεχνικές κατασκευές – ερωτηματολόγιο</a:t>
            </a:r>
            <a:endParaRPr lang="el-GR" noProof="0" dirty="0">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7C0D4B4-974A-EC78-9D20-57FDC6990B25}"/>
              </a:ext>
            </a:extLst>
          </p:cNvPr>
          <p:cNvSpPr>
            <a:spLocks noGrp="1"/>
          </p:cNvSpPr>
          <p:nvPr>
            <p:ph type="sldNum" sz="quarter" idx="12"/>
          </p:nvPr>
        </p:nvSpPr>
        <p:spPr/>
        <p:txBody>
          <a:bodyPr/>
          <a:lstStyle/>
          <a:p>
            <a:pPr rtl="0"/>
            <a:fld id="{98C0CDE5-970C-4CC4-BF43-0DA127E73E82}" type="slidenum">
              <a:rPr lang="el-GR" noProof="0" smtClean="0"/>
              <a:t>12</a:t>
            </a:fld>
            <a:endParaRPr lang="el-GR" noProof="0"/>
          </a:p>
        </p:txBody>
      </p:sp>
      <p:sp>
        <p:nvSpPr>
          <p:cNvPr id="4" name="Τίτλος 3">
            <a:extLst>
              <a:ext uri="{FF2B5EF4-FFF2-40B4-BE49-F238E27FC236}">
                <a16:creationId xmlns:a16="http://schemas.microsoft.com/office/drawing/2014/main" id="{337AC5D9-0937-E6E9-2676-079408BBA131}"/>
              </a:ext>
            </a:extLst>
          </p:cNvPr>
          <p:cNvSpPr>
            <a:spLocks noGrp="1"/>
          </p:cNvSpPr>
          <p:nvPr>
            <p:ph type="title"/>
          </p:nvPr>
        </p:nvSpPr>
        <p:spPr>
          <a:xfrm rot="21180000">
            <a:off x="-14989" y="362329"/>
            <a:ext cx="4870426" cy="1325563"/>
          </a:xfrm>
        </p:spPr>
        <p:txBody>
          <a:bodyPr>
            <a:normAutofit/>
          </a:bodyPr>
          <a:lstStyle/>
          <a:p>
            <a:pPr algn="ctr"/>
            <a:r>
              <a:rPr lang="el-GR" sz="3200" dirty="0">
                <a:latin typeface="Times New Roman" panose="02020603050405020304" pitchFamily="18" charset="0"/>
                <a:cs typeface="Times New Roman" panose="02020603050405020304" pitchFamily="18" charset="0"/>
              </a:rPr>
              <a:t>Παιδαγωγικοί στόχοι</a:t>
            </a:r>
            <a:endParaRPr lang="en-US" sz="3200" dirty="0">
              <a:latin typeface="Times New Roman" panose="02020603050405020304" pitchFamily="18" charset="0"/>
              <a:cs typeface="Times New Roman" panose="02020603050405020304" pitchFamily="18" charset="0"/>
            </a:endParaRPr>
          </a:p>
        </p:txBody>
      </p:sp>
      <p:sp>
        <p:nvSpPr>
          <p:cNvPr id="5" name="Θέση κειμένου 4">
            <a:extLst>
              <a:ext uri="{FF2B5EF4-FFF2-40B4-BE49-F238E27FC236}">
                <a16:creationId xmlns:a16="http://schemas.microsoft.com/office/drawing/2014/main" id="{0C056869-8563-BC6A-5125-E58681E68744}"/>
              </a:ext>
            </a:extLst>
          </p:cNvPr>
          <p:cNvSpPr>
            <a:spLocks noGrp="1"/>
          </p:cNvSpPr>
          <p:nvPr>
            <p:ph type="body" sz="quarter" idx="13"/>
          </p:nvPr>
        </p:nvSpPr>
        <p:spPr>
          <a:xfrm>
            <a:off x="1944209" y="1979730"/>
            <a:ext cx="9952714" cy="4179168"/>
          </a:xfrm>
        </p:spPr>
        <p:txBody>
          <a:bodyPr>
            <a:normAutofit/>
          </a:bodyPr>
          <a:lstStyle/>
          <a:p>
            <a:pPr marL="342900" lvl="0" indent="-342900" algn="just">
              <a:lnSpc>
                <a:spcPct val="107000"/>
              </a:lnSpc>
              <a:buFont typeface="Symbol" panose="05050102010706020507" pitchFamily="18" charset="2"/>
              <a:buChar char=""/>
            </a:pP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Ευαισθητοποίηση σε θέματα ισότητας των φύλων - εξάλειψης της βίας κατά των  γυναικών.</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kern="100" dirty="0">
                <a:latin typeface="Times New Roman" panose="02020603050405020304" pitchFamily="18" charset="0"/>
                <a:ea typeface="Calibri" panose="020F0502020204030204" pitchFamily="34" charset="0"/>
                <a:cs typeface="Times New Roman" panose="02020603050405020304" pitchFamily="18" charset="0"/>
              </a:rPr>
              <a:t>Κ</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ατανόηση εννοιών: ανθρώπινα δικαιώματα,  στερεότυπα φύλου, προκαταλήψεις, σεξισμός, διακρίσεις.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Συνειδητοποίηση της επιρροής των στερεοτύπων φύλου στις επιλογές και όνειρά τους.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Διερεύνηση της προσωπικής τους σχέσης με αυτά τα στερεότυπα.</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Ανάπτυξη  κριτικής σκέψης και ικανότητας, εντάσσοντας τα παραδοσιακά στερεότυπα στην </a:t>
            </a:r>
            <a:r>
              <a:rPr lang="el-GR" sz="1800" kern="100" dirty="0" err="1">
                <a:effectLst/>
                <a:latin typeface="Times New Roman" panose="02020603050405020304" pitchFamily="18" charset="0"/>
                <a:ea typeface="Calibri" panose="020F0502020204030204" pitchFamily="34" charset="0"/>
                <a:cs typeface="Times New Roman" panose="02020603050405020304" pitchFamily="18" charset="0"/>
              </a:rPr>
              <a:t>ιστορικο</a:t>
            </a: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-κοινωνική πραγματικότητα που τα γέννησε.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Ανάπτυξη αξιών, ανάληψη ευθυνών, υιοθέτηση στάσεων και συμπεριφορών με στόχο την άρση των ανισοτήτων και την αποφυγή βίας.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Ομαδοσυνεργασία - Λήψη συλλογικών αποφάσεων και κοινών δράσεων μαθητών – εκπαιδευτικών- γονέων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6024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1303A8CF-78B6-7A07-6469-A0D7E4FAB3F5}"/>
              </a:ext>
            </a:extLst>
          </p:cNvPr>
          <p:cNvSpPr>
            <a:spLocks noGrp="1"/>
          </p:cNvSpPr>
          <p:nvPr>
            <p:ph type="sldNum" sz="quarter" idx="12"/>
          </p:nvPr>
        </p:nvSpPr>
        <p:spPr/>
        <p:txBody>
          <a:bodyPr/>
          <a:lstStyle/>
          <a:p>
            <a:pPr rtl="0"/>
            <a:fld id="{98C0CDE5-970C-4CC4-BF43-0DA127E73E82}" type="slidenum">
              <a:rPr lang="el-GR" noProof="0" smtClean="0"/>
              <a:t>13</a:t>
            </a:fld>
            <a:endParaRPr lang="el-GR" noProof="0"/>
          </a:p>
        </p:txBody>
      </p:sp>
      <p:sp>
        <p:nvSpPr>
          <p:cNvPr id="4" name="Τίτλος 3">
            <a:extLst>
              <a:ext uri="{FF2B5EF4-FFF2-40B4-BE49-F238E27FC236}">
                <a16:creationId xmlns:a16="http://schemas.microsoft.com/office/drawing/2014/main" id="{3C5F3075-7B0E-FF15-E575-85F4297F92CE}"/>
              </a:ext>
            </a:extLst>
          </p:cNvPr>
          <p:cNvSpPr>
            <a:spLocks noGrp="1"/>
          </p:cNvSpPr>
          <p:nvPr>
            <p:ph type="title"/>
          </p:nvPr>
        </p:nvSpPr>
        <p:spPr>
          <a:xfrm rot="21180000">
            <a:off x="-33833" y="330922"/>
            <a:ext cx="4902427" cy="1277354"/>
          </a:xfrm>
        </p:spPr>
        <p:txBody>
          <a:bodyPr>
            <a:noAutofit/>
          </a:bodyPr>
          <a:lstStyle/>
          <a:p>
            <a:pPr algn="ctr"/>
            <a:r>
              <a:rPr lang="el-GR" sz="2800" dirty="0">
                <a:latin typeface="Times New Roman" panose="02020603050405020304" pitchFamily="18" charset="0"/>
                <a:cs typeface="Times New Roman" panose="02020603050405020304" pitchFamily="18" charset="0"/>
              </a:rPr>
              <a:t>Μέθοδος </a:t>
            </a:r>
            <a:r>
              <a:rPr lang="en-US" sz="2800" dirty="0">
                <a:latin typeface="Times New Roman" panose="02020603050405020304" pitchFamily="18" charset="0"/>
                <a:cs typeface="Times New Roman" panose="02020603050405020304" pitchFamily="18" charset="0"/>
              </a:rPr>
              <a:t>project </a:t>
            </a:r>
            <a:br>
              <a:rPr lang="en-US"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Διαθεματική –Διεπιστημονική προσέγγιση </a:t>
            </a:r>
          </a:p>
        </p:txBody>
      </p:sp>
      <p:graphicFrame>
        <p:nvGraphicFramePr>
          <p:cNvPr id="6" name="Διάγραμμα 5">
            <a:extLst>
              <a:ext uri="{FF2B5EF4-FFF2-40B4-BE49-F238E27FC236}">
                <a16:creationId xmlns:a16="http://schemas.microsoft.com/office/drawing/2014/main" id="{C9807DE4-5DBF-9B46-F29F-E058BA5E2917}"/>
              </a:ext>
            </a:extLst>
          </p:cNvPr>
          <p:cNvGraphicFramePr/>
          <p:nvPr>
            <p:extLst>
              <p:ext uri="{D42A27DB-BD31-4B8C-83A1-F6EECF244321}">
                <p14:modId xmlns:p14="http://schemas.microsoft.com/office/powerpoint/2010/main" val="3226720277"/>
              </p:ext>
            </p:extLst>
          </p:nvPr>
        </p:nvGraphicFramePr>
        <p:xfrm>
          <a:off x="1460283" y="1354524"/>
          <a:ext cx="9271434" cy="5466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310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5990172A-CBD8-0194-D36B-BD2BD80E4B95}"/>
              </a:ext>
            </a:extLst>
          </p:cNvPr>
          <p:cNvSpPr>
            <a:spLocks noGrp="1"/>
          </p:cNvSpPr>
          <p:nvPr>
            <p:ph type="sldNum" sz="quarter" idx="12"/>
          </p:nvPr>
        </p:nvSpPr>
        <p:spPr/>
        <p:txBody>
          <a:bodyPr/>
          <a:lstStyle/>
          <a:p>
            <a:pPr rtl="0"/>
            <a:fld id="{98C0CDE5-970C-4CC4-BF43-0DA127E73E82}" type="slidenum">
              <a:rPr lang="el-GR" noProof="0" smtClean="0"/>
              <a:t>14</a:t>
            </a:fld>
            <a:endParaRPr lang="el-GR" noProof="0"/>
          </a:p>
        </p:txBody>
      </p:sp>
      <p:sp>
        <p:nvSpPr>
          <p:cNvPr id="5" name="Θέση περιεχομένου 4">
            <a:extLst>
              <a:ext uri="{FF2B5EF4-FFF2-40B4-BE49-F238E27FC236}">
                <a16:creationId xmlns:a16="http://schemas.microsoft.com/office/drawing/2014/main" id="{5CC7CC79-32F7-2000-2054-1C328D9EA92A}"/>
              </a:ext>
            </a:extLst>
          </p:cNvPr>
          <p:cNvSpPr>
            <a:spLocks noGrp="1"/>
          </p:cNvSpPr>
          <p:nvPr>
            <p:ph sz="half" idx="1"/>
          </p:nvPr>
        </p:nvSpPr>
        <p:spPr>
          <a:xfrm>
            <a:off x="843378" y="1823828"/>
            <a:ext cx="5557421" cy="4576973"/>
          </a:xfrm>
        </p:spPr>
        <p:txBody>
          <a:bodyPr>
            <a:noAutofit/>
          </a:bodyPr>
          <a:lstStyle/>
          <a:p>
            <a:pPr indent="0">
              <a:lnSpc>
                <a:spcPct val="107000"/>
              </a:lnSpc>
              <a:buNone/>
            </a:pPr>
            <a:r>
              <a:rPr lang="el-GR" sz="1800" kern="100" dirty="0">
                <a:ln>
                  <a:noFill/>
                </a:ln>
                <a:solidFill>
                  <a:srgbClr val="4472C4"/>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u="sng" kern="100" dirty="0">
                <a:ln>
                  <a:noFill/>
                </a:ln>
                <a:solidFill>
                  <a:schemeClr val="tx1">
                    <a:lumMod val="60000"/>
                    <a:lumOff val="40000"/>
                  </a:schemeClr>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Συνεργασία με φορείς</a:t>
            </a:r>
            <a:r>
              <a:rPr lang="el-GR" sz="1800" b="1" u="sng" kern="100" dirty="0">
                <a:solidFill>
                  <a:schemeClr val="tx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u="sng" kern="100" dirty="0">
              <a:solidFill>
                <a:schemeClr val="tx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l-GR" kern="100" dirty="0">
                <a:effectLst/>
                <a:latin typeface="Times New Roman" panose="02020603050405020304" pitchFamily="18" charset="0"/>
                <a:ea typeface="Calibri" panose="020F0502020204030204" pitchFamily="34" charset="0"/>
                <a:cs typeface="Times New Roman" panose="02020603050405020304" pitchFamily="18" charset="0"/>
              </a:rPr>
              <a:t>Ψυχολόγο και Κοινωνικό Λειτουργό Κρατικού Φορέα (2)</a:t>
            </a:r>
          </a:p>
          <a:p>
            <a:pPr marL="1143000" lvl="2" indent="-228600">
              <a:lnSpc>
                <a:spcPct val="107000"/>
              </a:lnSpc>
              <a:buFont typeface="Wingdings" panose="05000000000000000000" pitchFamily="2" charset="2"/>
              <a:buChar char=""/>
            </a:pPr>
            <a:r>
              <a:rPr lang="el-GR" kern="100" dirty="0">
                <a:effectLst/>
                <a:latin typeface="Times New Roman" panose="02020603050405020304" pitchFamily="18" charset="0"/>
                <a:ea typeface="Calibri" panose="020F0502020204030204" pitchFamily="34" charset="0"/>
                <a:cs typeface="Times New Roman" panose="02020603050405020304" pitchFamily="18" charset="0"/>
              </a:rPr>
              <a:t>ΕΔΕΑΔΥ σχολείου (2)</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l-GR" kern="100" dirty="0">
                <a:effectLst/>
                <a:latin typeface="Times New Roman" panose="02020603050405020304" pitchFamily="18" charset="0"/>
                <a:ea typeface="Calibri" panose="020F0502020204030204" pitchFamily="34" charset="0"/>
                <a:cs typeface="Times New Roman" panose="02020603050405020304" pitchFamily="18" charset="0"/>
              </a:rPr>
              <a:t>ΚΕΘΕΑ Δήμου (1)</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l-GR" kern="100" dirty="0">
                <a:effectLst/>
                <a:latin typeface="Times New Roman" panose="02020603050405020304" pitchFamily="18" charset="0"/>
                <a:ea typeface="Calibri" panose="020F0502020204030204" pitchFamily="34" charset="0"/>
                <a:cs typeface="Times New Roman" panose="02020603050405020304" pitchFamily="18" charset="0"/>
              </a:rPr>
              <a:t>Διαδικτυακή ενημέρωση  από τη Γενική Γραμματεία Ισότητας των φύλων (1)</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r>
              <a:rPr lang="el-GR" kern="100" dirty="0">
                <a:effectLst/>
                <a:latin typeface="Times New Roman" panose="02020603050405020304" pitchFamily="18" charset="0"/>
                <a:ea typeface="Calibri" panose="020F0502020204030204" pitchFamily="34" charset="0"/>
                <a:cs typeface="Times New Roman" panose="02020603050405020304" pitchFamily="18" charset="0"/>
              </a:rPr>
              <a:t>Γυναίκες Επαγγελματίες και γυναίκες από το χώρο των Επιστημών και της Τεχνολογίας (1)</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r>
              <a:rPr lang="el-GR" kern="100" dirty="0">
                <a:latin typeface="Times New Roman" panose="02020603050405020304" pitchFamily="18" charset="0"/>
                <a:ea typeface="Calibri" panose="020F0502020204030204" pitchFamily="34" charset="0"/>
                <a:cs typeface="Times New Roman" panose="02020603050405020304" pitchFamily="18" charset="0"/>
              </a:rPr>
              <a:t>Αθλητικό παράγοντα του Δήμου (1)</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6" name="Θέση περιεχομένου 5">
            <a:extLst>
              <a:ext uri="{FF2B5EF4-FFF2-40B4-BE49-F238E27FC236}">
                <a16:creationId xmlns:a16="http://schemas.microsoft.com/office/drawing/2014/main" id="{61B381E2-CE50-EBCB-1F8E-5E500CEB4830}"/>
              </a:ext>
            </a:extLst>
          </p:cNvPr>
          <p:cNvSpPr>
            <a:spLocks noGrp="1"/>
          </p:cNvSpPr>
          <p:nvPr>
            <p:ph sz="half" idx="2"/>
          </p:nvPr>
        </p:nvSpPr>
        <p:spPr>
          <a:xfrm>
            <a:off x="6624400" y="1823828"/>
            <a:ext cx="5181600" cy="3976085"/>
          </a:xfrm>
        </p:spPr>
        <p:txBody>
          <a:bodyPr>
            <a:normAutofit/>
          </a:bodyPr>
          <a:lstStyle/>
          <a:p>
            <a:pPr indent="0" algn="ctr">
              <a:lnSpc>
                <a:spcPct val="115000"/>
              </a:lnSpc>
              <a:spcAft>
                <a:spcPts val="800"/>
              </a:spcAft>
              <a:buNone/>
            </a:pPr>
            <a:r>
              <a:rPr lang="el-GR" sz="2000" b="1" u="sng" kern="0" dirty="0">
                <a:ln>
                  <a:noFill/>
                </a:ln>
                <a:solidFill>
                  <a:schemeClr val="tx1">
                    <a:lumMod val="60000"/>
                    <a:lumOff val="40000"/>
                  </a:schemeClr>
                </a:solidFill>
                <a:effectLst>
                  <a:outerShdw blurRad="38100" dist="25400" dir="5400000" algn="ctr">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Τρόποι διάχυσης αποτελεσμάτων</a:t>
            </a:r>
            <a:endParaRPr lang="en-US" sz="2000" b="1" u="sng" kern="100" dirty="0">
              <a:solidFill>
                <a:schemeClr val="tx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Ιστοσελίδα σχολείου και τοπικό τύπο  -  Αφίσα – κολλάζ -  Ζωγραφιά σε τοίχο του σχολείου  - δημιουργία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video </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και ψηφιακού τραγουδιού - Διαδικτυακό βιβλίο-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Podcast</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 Ημερίδα παρουσίασης του προγράμματος και ενημέρωσης προς σχολική κοινότητα - γονείς και τοπική κοινωνία στο τέλος σχολικής χρονιάς</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915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2818787E-789A-79A6-C86A-EF719BE33A9E}"/>
              </a:ext>
            </a:extLst>
          </p:cNvPr>
          <p:cNvSpPr>
            <a:spLocks noGrp="1"/>
          </p:cNvSpPr>
          <p:nvPr>
            <p:ph type="ftr" sz="quarter" idx="11"/>
          </p:nvPr>
        </p:nvSpPr>
        <p:spPr>
          <a:xfrm>
            <a:off x="1444440" y="5312395"/>
            <a:ext cx="9303119" cy="1443663"/>
          </a:xfrm>
        </p:spPr>
        <p:txBody>
          <a:bodyPr/>
          <a:lstStyle/>
          <a:p>
            <a:pPr algn="just" rtl="0"/>
            <a:r>
              <a:rPr lang="el-GR" sz="1600" dirty="0">
                <a:effectLst/>
                <a:latin typeface="Calibri" panose="020F0502020204030204" pitchFamily="34" charset="0"/>
                <a:ea typeface="Calibri" panose="020F0502020204030204" pitchFamily="34" charset="0"/>
              </a:rPr>
              <a:t> </a:t>
            </a:r>
            <a:r>
              <a:rPr lang="el-GR" dirty="0">
                <a:effectLst/>
                <a:latin typeface="Times New Roman" panose="02020603050405020304" pitchFamily="18" charset="0"/>
                <a:ea typeface="Calibri" panose="020F0502020204030204" pitchFamily="34" charset="0"/>
                <a:cs typeface="Times New Roman" panose="02020603050405020304" pitchFamily="18" charset="0"/>
              </a:rPr>
              <a:t>ΤΕΧΝΙΚΕΣ ΕΛΕΥΘΕΡΗΣ ΕΚΦΡΑΣΗΣ : θεατρικό παιχνίδι, παντομίμα, αφήγηση, παιχνίδι  ρόλων, κάποιο σενάριο </a:t>
            </a:r>
            <a:endParaRPr lang="el-GR" noProof="0" dirty="0">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573E923E-AE6A-BBBE-82FB-49CBCEE09755}"/>
              </a:ext>
            </a:extLst>
          </p:cNvPr>
          <p:cNvSpPr>
            <a:spLocks noGrp="1"/>
          </p:cNvSpPr>
          <p:nvPr>
            <p:ph type="sldNum" sz="quarter" idx="12"/>
          </p:nvPr>
        </p:nvSpPr>
        <p:spPr/>
        <p:txBody>
          <a:bodyPr/>
          <a:lstStyle/>
          <a:p>
            <a:pPr rtl="0"/>
            <a:fld id="{98C0CDE5-970C-4CC4-BF43-0DA127E73E82}" type="slidenum">
              <a:rPr lang="el-GR" noProof="0" smtClean="0"/>
              <a:t>15</a:t>
            </a:fld>
            <a:endParaRPr lang="el-GR" noProof="0"/>
          </a:p>
        </p:txBody>
      </p:sp>
      <p:sp>
        <p:nvSpPr>
          <p:cNvPr id="4" name="Τίτλος 3">
            <a:extLst>
              <a:ext uri="{FF2B5EF4-FFF2-40B4-BE49-F238E27FC236}">
                <a16:creationId xmlns:a16="http://schemas.microsoft.com/office/drawing/2014/main" id="{6FCDAB23-E3DD-BD15-5983-8DBB28B55603}"/>
              </a:ext>
            </a:extLst>
          </p:cNvPr>
          <p:cNvSpPr>
            <a:spLocks noGrp="1"/>
          </p:cNvSpPr>
          <p:nvPr>
            <p:ph type="title"/>
          </p:nvPr>
        </p:nvSpPr>
        <p:spPr>
          <a:xfrm rot="21180000">
            <a:off x="-104418" y="397181"/>
            <a:ext cx="4909074" cy="1045012"/>
          </a:xfrm>
        </p:spPr>
        <p:txBody>
          <a:bodyPr>
            <a:normAutofit/>
          </a:bodyPr>
          <a:lstStyle/>
          <a:p>
            <a:pPr algn="ctr"/>
            <a:r>
              <a:rPr lang="el-GR" sz="2900" dirty="0">
                <a:latin typeface="Times New Roman" panose="02020603050405020304" pitchFamily="18" charset="0"/>
                <a:cs typeface="Times New Roman" panose="02020603050405020304" pitchFamily="18" charset="0"/>
              </a:rPr>
              <a:t>Χρονοδιάγραμμα: Ιανουάριος  </a:t>
            </a:r>
            <a:endParaRPr lang="en-US" sz="2900" dirty="0">
              <a:latin typeface="Times New Roman" panose="02020603050405020304" pitchFamily="18" charset="0"/>
              <a:cs typeface="Times New Roman" panose="02020603050405020304" pitchFamily="18" charset="0"/>
            </a:endParaRPr>
          </a:p>
        </p:txBody>
      </p:sp>
      <p:sp>
        <p:nvSpPr>
          <p:cNvPr id="5" name="Θέση κειμένου 4">
            <a:extLst>
              <a:ext uri="{FF2B5EF4-FFF2-40B4-BE49-F238E27FC236}">
                <a16:creationId xmlns:a16="http://schemas.microsoft.com/office/drawing/2014/main" id="{A91E88B3-EA68-4794-EB14-55F7B2826073}"/>
              </a:ext>
            </a:extLst>
          </p:cNvPr>
          <p:cNvSpPr>
            <a:spLocks noGrp="1"/>
          </p:cNvSpPr>
          <p:nvPr>
            <p:ph type="body" sz="quarter" idx="13"/>
          </p:nvPr>
        </p:nvSpPr>
        <p:spPr>
          <a:xfrm>
            <a:off x="2181752" y="1979861"/>
            <a:ext cx="9303119" cy="3151432"/>
          </a:xfrm>
        </p:spPr>
        <p:txBody>
          <a:bodyPr>
            <a:noAutofit/>
          </a:bodyPr>
          <a:lstStyle/>
          <a:p>
            <a:pPr>
              <a:lnSpc>
                <a:spcPct val="115000"/>
              </a:lnSpc>
              <a:spcAft>
                <a:spcPts val="800"/>
              </a:spcAft>
              <a:tabLst>
                <a:tab pos="1952625" algn="l"/>
              </a:tabLst>
            </a:pPr>
            <a:r>
              <a:rPr lang="el-GR" sz="2000" b="1" u="sng" kern="100" dirty="0">
                <a:solidFill>
                  <a:schemeClr val="tx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Τα Ανθρώπινα Δικαιώματα</a:t>
            </a:r>
          </a:p>
          <a:p>
            <a:pPr algn="just">
              <a:lnSpc>
                <a:spcPct val="115000"/>
              </a:lnSpc>
              <a:spcAft>
                <a:spcPts val="800"/>
              </a:spcAft>
              <a:tabLst>
                <a:tab pos="1952625" algn="l"/>
              </a:tabLs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Χωρισμός ομάδων - Αρχική αξιολόγηση (διερεύνηση γνώσεων) - Έρευνα στη βιβλιοθήκη του σχολείου και διαδίκτυο  για τη σχέση των φύλων σε διάφορες εποχές και πολιτισμούς, στη μυθολογία, στα παραμύθια, στη θρησκεία, στην τέχνη έως το Χάρτη της οικουμενικής Διακήρυξης των Δικαιωμάτων του Ανθρώπου. Δομημένη συζήτηση σχετικά με προσωπικές τους εμπειρίες περί στέρησης και παραβίασης δικαιωμάτων.</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462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0F9A7851-9D83-C217-B897-20CDBB756E4A}"/>
              </a:ext>
            </a:extLst>
          </p:cNvPr>
          <p:cNvSpPr>
            <a:spLocks noGrp="1"/>
          </p:cNvSpPr>
          <p:nvPr>
            <p:ph type="ftr" sz="quarter" idx="11"/>
          </p:nvPr>
        </p:nvSpPr>
        <p:spPr>
          <a:xfrm>
            <a:off x="1994855" y="5114493"/>
            <a:ext cx="6423482" cy="1545451"/>
          </a:xfrm>
        </p:spPr>
        <p:txBody>
          <a:bodyPr/>
          <a:lstStyle/>
          <a:p>
            <a:pPr algn="just" rtl="0"/>
            <a:r>
              <a:rPr lang="el-GR" dirty="0">
                <a:latin typeface="Times New Roman" panose="02020603050405020304" pitchFamily="18" charset="0"/>
                <a:cs typeface="Times New Roman" panose="02020603050405020304" pitchFamily="18" charset="0"/>
              </a:rPr>
              <a:t>Συμμετοχή: α) γονέων, β) αθλητικού προπονητή</a:t>
            </a:r>
          </a:p>
        </p:txBody>
      </p:sp>
      <p:sp>
        <p:nvSpPr>
          <p:cNvPr id="3" name="Θέση αριθμού διαφάνειας 2">
            <a:extLst>
              <a:ext uri="{FF2B5EF4-FFF2-40B4-BE49-F238E27FC236}">
                <a16:creationId xmlns:a16="http://schemas.microsoft.com/office/drawing/2014/main" id="{F0505ED6-0529-5D41-1AA7-D9B8A37342C6}"/>
              </a:ext>
            </a:extLst>
          </p:cNvPr>
          <p:cNvSpPr>
            <a:spLocks noGrp="1"/>
          </p:cNvSpPr>
          <p:nvPr>
            <p:ph type="sldNum" sz="quarter" idx="12"/>
          </p:nvPr>
        </p:nvSpPr>
        <p:spPr/>
        <p:txBody>
          <a:bodyPr/>
          <a:lstStyle/>
          <a:p>
            <a:pPr rtl="0"/>
            <a:fld id="{98C0CDE5-970C-4CC4-BF43-0DA127E73E82}" type="slidenum">
              <a:rPr lang="el-GR" noProof="0" smtClean="0"/>
              <a:t>16</a:t>
            </a:fld>
            <a:endParaRPr lang="el-GR" noProof="0"/>
          </a:p>
        </p:txBody>
      </p:sp>
      <p:sp>
        <p:nvSpPr>
          <p:cNvPr id="4" name="Τίτλος 3">
            <a:extLst>
              <a:ext uri="{FF2B5EF4-FFF2-40B4-BE49-F238E27FC236}">
                <a16:creationId xmlns:a16="http://schemas.microsoft.com/office/drawing/2014/main" id="{2B17DAA3-9918-0C1C-4AD7-086597699202}"/>
              </a:ext>
            </a:extLst>
          </p:cNvPr>
          <p:cNvSpPr>
            <a:spLocks noGrp="1"/>
          </p:cNvSpPr>
          <p:nvPr>
            <p:ph type="title"/>
          </p:nvPr>
        </p:nvSpPr>
        <p:spPr>
          <a:xfrm rot="21180000">
            <a:off x="-79462" y="438431"/>
            <a:ext cx="4890425" cy="1010847"/>
          </a:xfrm>
        </p:spPr>
        <p:txBody>
          <a:bodyPr>
            <a:normAutofit/>
          </a:bodyPr>
          <a:lstStyle/>
          <a:p>
            <a:pPr algn="ctr"/>
            <a:r>
              <a:rPr lang="el-GR" sz="3200" dirty="0">
                <a:latin typeface="Times New Roman" panose="02020603050405020304" pitchFamily="18" charset="0"/>
                <a:cs typeface="Times New Roman" panose="02020603050405020304" pitchFamily="18" charset="0"/>
              </a:rPr>
              <a:t>Φεβρουάριος </a:t>
            </a:r>
            <a:endParaRPr lang="en-US" sz="3200" dirty="0">
              <a:latin typeface="Times New Roman" panose="02020603050405020304" pitchFamily="18" charset="0"/>
              <a:cs typeface="Times New Roman" panose="02020603050405020304" pitchFamily="18" charset="0"/>
            </a:endParaRPr>
          </a:p>
        </p:txBody>
      </p:sp>
      <p:sp>
        <p:nvSpPr>
          <p:cNvPr id="5" name="Θέση κειμένου 4">
            <a:extLst>
              <a:ext uri="{FF2B5EF4-FFF2-40B4-BE49-F238E27FC236}">
                <a16:creationId xmlns:a16="http://schemas.microsoft.com/office/drawing/2014/main" id="{1863CF3B-3E07-AD83-C2CE-426830FB8B15}"/>
              </a:ext>
            </a:extLst>
          </p:cNvPr>
          <p:cNvSpPr>
            <a:spLocks noGrp="1"/>
          </p:cNvSpPr>
          <p:nvPr>
            <p:ph type="body" sz="quarter" idx="13"/>
          </p:nvPr>
        </p:nvSpPr>
        <p:spPr>
          <a:xfrm>
            <a:off x="1994855" y="1615736"/>
            <a:ext cx="9719303" cy="3870664"/>
          </a:xfrm>
        </p:spPr>
        <p:txBody>
          <a:bodyPr>
            <a:normAutofit/>
          </a:bodyPr>
          <a:lstStyle/>
          <a:p>
            <a:r>
              <a:rPr lang="el-GR" sz="2000" b="1" u="sng" dirty="0">
                <a:solidFill>
                  <a:schemeClr val="tx1">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Σ</a:t>
            </a:r>
            <a:r>
              <a:rPr lang="el-GR" sz="2000" b="1" u="sng"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τερεότυπο -προκατάληψη- σεξισμός</a:t>
            </a:r>
          </a:p>
          <a:p>
            <a:endParaRPr lang="el-GR" sz="2000" b="1" u="sng"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l-GR" sz="2000" b="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Δραστηριότητες  :</a:t>
            </a:r>
          </a:p>
          <a:p>
            <a:pPr marL="342900" indent="-342900" algn="l">
              <a:buClr>
                <a:schemeClr val="tx1">
                  <a:lumMod val="75000"/>
                </a:schemeClr>
              </a:buClr>
              <a:buFont typeface="Wingdings" panose="05000000000000000000" pitchFamily="2" charset="2"/>
              <a:buChar char="§"/>
            </a:pPr>
            <a:r>
              <a:rPr lang="el-GR" sz="2000"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Χαρτογράφηση εννοιών </a:t>
            </a:r>
            <a:r>
              <a:rPr lang="el-GR" sz="2000"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με τη βοήθεια</a:t>
            </a: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φράσεων από </a:t>
            </a:r>
            <a:r>
              <a:rPr lang="en-US" sz="2000" dirty="0" err="1">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facebook</a:t>
            </a: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Instagram</a:t>
            </a: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Tik Tok</a:t>
            </a:r>
            <a:r>
              <a:rPr lang="el-GR" sz="2000"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και παραμυθιών </a:t>
            </a:r>
          </a:p>
          <a:p>
            <a:pPr marL="342900" indent="-342900" algn="l">
              <a:buClr>
                <a:schemeClr val="tx1">
                  <a:lumMod val="75000"/>
                </a:schemeClr>
              </a:buClr>
              <a:buFont typeface="Wingdings" panose="05000000000000000000" pitchFamily="2" charset="2"/>
              <a:buChar char="§"/>
            </a:pP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«Διαφήμιση και </a:t>
            </a:r>
            <a:r>
              <a:rPr lang="el-GR" sz="2000" dirty="0" err="1">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έμφυλα</a:t>
            </a: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στερεότυπα» (παραδείγματα –εικόνες –</a:t>
            </a:r>
            <a:r>
              <a:rPr lang="en-US"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video)</a:t>
            </a:r>
            <a:endPar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l">
              <a:buClr>
                <a:schemeClr val="tx1">
                  <a:lumMod val="75000"/>
                </a:schemeClr>
              </a:buClr>
              <a:buFont typeface="Wingdings" panose="05000000000000000000" pitchFamily="2" charset="2"/>
              <a:buChar char="§"/>
            </a:pP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Ενδιάμεση αξιολόγηση με ερωτηματολόγιο (Τι γνωρίζουν οι μαθητές/</a:t>
            </a:r>
            <a:r>
              <a:rPr lang="el-GR" sz="2000" dirty="0" err="1">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τριες</a:t>
            </a: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l">
              <a:buClr>
                <a:schemeClr val="tx1">
                  <a:lumMod val="75000"/>
                </a:schemeClr>
              </a:buClr>
              <a:buFont typeface="Wingdings" panose="05000000000000000000" pitchFamily="2" charset="2"/>
              <a:buChar char="§"/>
            </a:pP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«Παιχνίδι και </a:t>
            </a:r>
            <a:r>
              <a:rPr lang="el-GR" sz="2000" dirty="0" err="1">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έμφυλα</a:t>
            </a:r>
            <a:r>
              <a:rPr lang="el-GR" sz="2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στερεότυπα»: πώς θα καταργηθούν αυτά;</a:t>
            </a:r>
            <a:endParaRPr lang="en-US" sz="200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699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D0AC7398-012B-27AF-3A06-7CCF24ED273D}"/>
              </a:ext>
            </a:extLst>
          </p:cNvPr>
          <p:cNvSpPr>
            <a:spLocks noGrp="1"/>
          </p:cNvSpPr>
          <p:nvPr>
            <p:ph type="sldNum" sz="quarter" idx="12"/>
          </p:nvPr>
        </p:nvSpPr>
        <p:spPr/>
        <p:txBody>
          <a:bodyPr/>
          <a:lstStyle/>
          <a:p>
            <a:pPr rtl="0"/>
            <a:fld id="{98C0CDE5-970C-4CC4-BF43-0DA127E73E82}" type="slidenum">
              <a:rPr lang="el-GR" noProof="0" smtClean="0"/>
              <a:t>17</a:t>
            </a:fld>
            <a:endParaRPr lang="el-GR" noProof="0"/>
          </a:p>
        </p:txBody>
      </p:sp>
      <p:sp>
        <p:nvSpPr>
          <p:cNvPr id="4" name="Τίτλος 3">
            <a:extLst>
              <a:ext uri="{FF2B5EF4-FFF2-40B4-BE49-F238E27FC236}">
                <a16:creationId xmlns:a16="http://schemas.microsoft.com/office/drawing/2014/main" id="{A95E277A-5FFF-B5D3-9C0D-26368422DF3C}"/>
              </a:ext>
            </a:extLst>
          </p:cNvPr>
          <p:cNvSpPr>
            <a:spLocks noGrp="1"/>
          </p:cNvSpPr>
          <p:nvPr>
            <p:ph type="title"/>
          </p:nvPr>
        </p:nvSpPr>
        <p:spPr>
          <a:xfrm rot="21180000">
            <a:off x="-115446" y="441706"/>
            <a:ext cx="4894696" cy="1066402"/>
          </a:xfrm>
        </p:spPr>
        <p:txBody>
          <a:bodyPr>
            <a:normAutofit/>
          </a:bodyPr>
          <a:lstStyle/>
          <a:p>
            <a:pPr algn="ctr"/>
            <a:r>
              <a:rPr lang="el-GR" sz="3200" dirty="0">
                <a:latin typeface="Times New Roman" panose="02020603050405020304" pitchFamily="18" charset="0"/>
                <a:cs typeface="Times New Roman" panose="02020603050405020304" pitchFamily="18" charset="0"/>
              </a:rPr>
              <a:t>Μάρτιος </a:t>
            </a:r>
            <a:endParaRPr lang="en-US" sz="3200" dirty="0">
              <a:latin typeface="Times New Roman" panose="02020603050405020304" pitchFamily="18" charset="0"/>
              <a:cs typeface="Times New Roman" panose="02020603050405020304" pitchFamily="18" charset="0"/>
            </a:endParaRPr>
          </a:p>
        </p:txBody>
      </p:sp>
      <p:sp>
        <p:nvSpPr>
          <p:cNvPr id="5" name="Θέση κειμένου 4">
            <a:extLst>
              <a:ext uri="{FF2B5EF4-FFF2-40B4-BE49-F238E27FC236}">
                <a16:creationId xmlns:a16="http://schemas.microsoft.com/office/drawing/2014/main" id="{3A8D2D21-ED0B-8383-30C0-74C379155F1E}"/>
              </a:ext>
            </a:extLst>
          </p:cNvPr>
          <p:cNvSpPr>
            <a:spLocks noGrp="1"/>
          </p:cNvSpPr>
          <p:nvPr>
            <p:ph type="body" sz="quarter" idx="13"/>
          </p:nvPr>
        </p:nvSpPr>
        <p:spPr>
          <a:xfrm>
            <a:off x="1830441" y="1802391"/>
            <a:ext cx="9975559" cy="5264234"/>
          </a:xfrm>
        </p:spPr>
        <p:txBody>
          <a:bodyPr>
            <a:normAutofit/>
          </a:bodyPr>
          <a:lstStyle/>
          <a:p>
            <a:r>
              <a:rPr lang="el-GR" sz="2000" b="1" u="sng"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Γυναίκες – Επιστήμη- Επάγγελμα </a:t>
            </a:r>
          </a:p>
          <a:p>
            <a:r>
              <a:rPr lang="el-GR" sz="2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l-GR" sz="2000" b="1" dirty="0">
                <a:effectLst/>
                <a:latin typeface="Times New Roman" panose="02020603050405020304" pitchFamily="18" charset="0"/>
                <a:ea typeface="Times New Roman" panose="02020603050405020304" pitchFamily="18" charset="0"/>
                <a:cs typeface="Times New Roman" panose="02020603050405020304" pitchFamily="18" charset="0"/>
              </a:rPr>
              <a:t>Επισκέψεις φορέων - Δραστηριότητες:</a:t>
            </a:r>
          </a:p>
          <a:p>
            <a:pPr marL="285750" indent="-285750" algn="just">
              <a:buFont typeface="Arial" panose="020B0604020202020204" pitchFamily="34" charset="0"/>
              <a:buChar char="•"/>
            </a:pP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 «Γνωρίζω» το άλλο φύλο μέσα από παιχνίδι ρόλων και αντιστροφή ρόλων στα παραμύθια Φορέας: ψυχολόγος και κοινωνικός λειτουργός δημόσιου φορέα</a:t>
            </a:r>
          </a:p>
          <a:p>
            <a:pPr marL="285750" indent="-285750" algn="just">
              <a:buFont typeface="Arial" panose="020B0604020202020204" pitchFamily="34" charset="0"/>
              <a:buChar char="•"/>
            </a:pP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Διαδικτυακή ενημέρωση-συζήτηση με εκπρόσωπο Γενικής Γραμματείας Ισότητας. Θέμα: « οι παράγοντες που καθορίζουν τις επαγγελματικές επιλογές των κοριτσιών και των αγοριών».  </a:t>
            </a:r>
          </a:p>
          <a:p>
            <a:pPr marL="285750" indent="-285750" algn="just">
              <a:buFont typeface="Arial" panose="020B0604020202020204" pitchFamily="34" charset="0"/>
              <a:buChar char="•"/>
            </a:pP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  Συνέντευξη γυναικών που εργάζονται σε  «ανδροκρατικά» επαγγέλματα και γυναικών από το χώρο της επιστήμης -τεχνολογίας,  σχετικά με τις επαγγελματικές τους επιλογές  και τις τυχόν προκλήσεις που έχουν δεχτεί λόγω φύλου. </a:t>
            </a:r>
            <a:r>
              <a:rPr lang="el-GR" sz="2000" dirty="0">
                <a:latin typeface="Times New Roman" panose="02020603050405020304" pitchFamily="18" charset="0"/>
                <a:ea typeface="Times New Roman" panose="02020603050405020304" pitchFamily="18" charset="0"/>
                <a:cs typeface="Times New Roman" panose="02020603050405020304" pitchFamily="18" charset="0"/>
              </a:rPr>
              <a:t>Σ</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υζήτηση με τους μαθητές και τις μαθήτριες- παιχνίδια ρόλων.</a:t>
            </a:r>
          </a:p>
          <a:p>
            <a:endParaRPr lang="en-US" dirty="0"/>
          </a:p>
        </p:txBody>
      </p:sp>
    </p:spTree>
    <p:extLst>
      <p:ext uri="{BB962C8B-B14F-4D97-AF65-F5344CB8AC3E}">
        <p14:creationId xmlns:p14="http://schemas.microsoft.com/office/powerpoint/2010/main" val="2437881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F0B3079E-B278-F352-E404-1A04BE935EEE}"/>
              </a:ext>
            </a:extLst>
          </p:cNvPr>
          <p:cNvSpPr>
            <a:spLocks noGrp="1"/>
          </p:cNvSpPr>
          <p:nvPr>
            <p:ph type="ftr" sz="quarter" idx="11"/>
          </p:nvPr>
        </p:nvSpPr>
        <p:spPr>
          <a:xfrm>
            <a:off x="1712912" y="5569605"/>
            <a:ext cx="7706773" cy="558781"/>
          </a:xfrm>
        </p:spPr>
        <p:txBody>
          <a:bodyPr/>
          <a:lstStyle/>
          <a:p>
            <a:pPr rtl="0"/>
            <a:r>
              <a:rPr lang="el-GR" sz="2000" dirty="0">
                <a:latin typeface="Times New Roman" panose="02020603050405020304" pitchFamily="18" charset="0"/>
                <a:cs typeface="Times New Roman" panose="02020603050405020304" pitchFamily="18" charset="0"/>
              </a:rPr>
              <a:t>Συμμετοχή γονέων και άλλων εκπαιδευτικών σχολείου</a:t>
            </a:r>
            <a:endParaRPr lang="el-GR" sz="2000" noProof="0" dirty="0">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96A6A8C0-DDC2-EBF1-54DB-81F15EBB4523}"/>
              </a:ext>
            </a:extLst>
          </p:cNvPr>
          <p:cNvSpPr>
            <a:spLocks noGrp="1"/>
          </p:cNvSpPr>
          <p:nvPr>
            <p:ph type="sldNum" sz="quarter" idx="12"/>
          </p:nvPr>
        </p:nvSpPr>
        <p:spPr/>
        <p:txBody>
          <a:bodyPr/>
          <a:lstStyle/>
          <a:p>
            <a:pPr rtl="0"/>
            <a:fld id="{98C0CDE5-970C-4CC4-BF43-0DA127E73E82}" type="slidenum">
              <a:rPr lang="el-GR" noProof="0" smtClean="0"/>
              <a:t>18</a:t>
            </a:fld>
            <a:endParaRPr lang="el-GR" noProof="0"/>
          </a:p>
        </p:txBody>
      </p:sp>
      <p:sp>
        <p:nvSpPr>
          <p:cNvPr id="4" name="Τίτλος 3">
            <a:extLst>
              <a:ext uri="{FF2B5EF4-FFF2-40B4-BE49-F238E27FC236}">
                <a16:creationId xmlns:a16="http://schemas.microsoft.com/office/drawing/2014/main" id="{91399ADB-3A06-A5EA-5323-21347BD784DC}"/>
              </a:ext>
            </a:extLst>
          </p:cNvPr>
          <p:cNvSpPr>
            <a:spLocks noGrp="1"/>
          </p:cNvSpPr>
          <p:nvPr>
            <p:ph type="title"/>
          </p:nvPr>
        </p:nvSpPr>
        <p:spPr>
          <a:xfrm rot="21180000">
            <a:off x="-112056" y="415337"/>
            <a:ext cx="4917885" cy="1046094"/>
          </a:xfrm>
        </p:spPr>
        <p:txBody>
          <a:bodyPr>
            <a:normAutofit/>
          </a:bodyPr>
          <a:lstStyle/>
          <a:p>
            <a:pPr algn="ctr"/>
            <a:r>
              <a:rPr lang="el-GR" sz="3200" dirty="0">
                <a:latin typeface="Times New Roman" panose="02020603050405020304" pitchFamily="18" charset="0"/>
                <a:cs typeface="Times New Roman" panose="02020603050405020304" pitchFamily="18" charset="0"/>
              </a:rPr>
              <a:t>Απρίλιος</a:t>
            </a:r>
            <a:endParaRPr lang="en-US" sz="3200" dirty="0">
              <a:latin typeface="Times New Roman" panose="02020603050405020304" pitchFamily="18" charset="0"/>
              <a:cs typeface="Times New Roman" panose="02020603050405020304" pitchFamily="18" charset="0"/>
            </a:endParaRPr>
          </a:p>
        </p:txBody>
      </p:sp>
      <p:sp>
        <p:nvSpPr>
          <p:cNvPr id="5" name="Θέση περιεχομένου 4">
            <a:extLst>
              <a:ext uri="{FF2B5EF4-FFF2-40B4-BE49-F238E27FC236}">
                <a16:creationId xmlns:a16="http://schemas.microsoft.com/office/drawing/2014/main" id="{8523D90B-5A46-BE4D-FD71-68BC268FF00A}"/>
              </a:ext>
            </a:extLst>
          </p:cNvPr>
          <p:cNvSpPr>
            <a:spLocks noGrp="1"/>
          </p:cNvSpPr>
          <p:nvPr>
            <p:ph sz="half" idx="1"/>
          </p:nvPr>
        </p:nvSpPr>
        <p:spPr>
          <a:xfrm>
            <a:off x="802689" y="1958645"/>
            <a:ext cx="4763610" cy="3976085"/>
          </a:xfrm>
        </p:spPr>
        <p:txBody>
          <a:bodyPr>
            <a:normAutofit/>
          </a:bodyPr>
          <a:lstStyle/>
          <a:p>
            <a:pPr marL="0" indent="0" algn="ctr">
              <a:buNone/>
            </a:pPr>
            <a:r>
              <a:rPr lang="el-GR" sz="2000" b="1" u="sng" dirty="0" err="1">
                <a:solidFill>
                  <a:schemeClr val="tx1">
                    <a:lumMod val="60000"/>
                    <a:lumOff val="40000"/>
                  </a:schemeClr>
                </a:solidFill>
                <a:latin typeface="Times New Roman" panose="02020603050405020304" pitchFamily="18" charset="0"/>
                <a:cs typeface="Times New Roman" panose="02020603050405020304" pitchFamily="18" charset="0"/>
              </a:rPr>
              <a:t>Έμφυλη</a:t>
            </a:r>
            <a:r>
              <a:rPr lang="el-GR" sz="2000" b="1" u="sng" dirty="0">
                <a:solidFill>
                  <a:schemeClr val="tx1">
                    <a:lumMod val="60000"/>
                    <a:lumOff val="40000"/>
                  </a:schemeClr>
                </a:solidFill>
                <a:latin typeface="Times New Roman" panose="02020603050405020304" pitchFamily="18" charset="0"/>
                <a:cs typeface="Times New Roman" panose="02020603050405020304" pitchFamily="18" charset="0"/>
              </a:rPr>
              <a:t> βία –</a:t>
            </a:r>
            <a:r>
              <a:rPr lang="el-GR" sz="2000" b="1" u="sng" dirty="0" err="1">
                <a:solidFill>
                  <a:schemeClr val="tx1">
                    <a:lumMod val="60000"/>
                    <a:lumOff val="40000"/>
                  </a:schemeClr>
                </a:solidFill>
                <a:latin typeface="Times New Roman" panose="02020603050405020304" pitchFamily="18" charset="0"/>
                <a:cs typeface="Times New Roman" panose="02020603050405020304" pitchFamily="18" charset="0"/>
              </a:rPr>
              <a:t>Γυναικοκτονίες</a:t>
            </a:r>
            <a:endParaRPr lang="el-GR" sz="2000" b="1" u="sng" dirty="0">
              <a:solidFill>
                <a:schemeClr val="tx1">
                  <a:lumMod val="60000"/>
                  <a:lumOff val="40000"/>
                </a:schemeClr>
              </a:solidFill>
              <a:latin typeface="Times New Roman" panose="02020603050405020304" pitchFamily="18" charset="0"/>
              <a:cs typeface="Times New Roman" panose="02020603050405020304" pitchFamily="18" charset="0"/>
            </a:endParaRPr>
          </a:p>
          <a:p>
            <a:pPr marL="0" indent="0" algn="ctr">
              <a:buNone/>
            </a:pPr>
            <a:endParaRPr lang="el-GR" sz="2000" b="1" u="sng" dirty="0">
              <a:solidFill>
                <a:schemeClr val="tx1">
                  <a:lumMod val="60000"/>
                  <a:lumOff val="40000"/>
                </a:schemeClr>
              </a:solidFill>
              <a:latin typeface="Times New Roman" panose="02020603050405020304" pitchFamily="18" charset="0"/>
              <a:cs typeface="Times New Roman" panose="02020603050405020304" pitchFamily="18" charset="0"/>
            </a:endParaRPr>
          </a:p>
          <a:p>
            <a:pPr marL="0" indent="0" algn="just">
              <a:buNone/>
            </a:pPr>
            <a:r>
              <a:rPr lang="el-GR" sz="2000" dirty="0">
                <a:latin typeface="Times New Roman" panose="02020603050405020304" pitchFamily="18" charset="0"/>
                <a:cs typeface="Times New Roman" panose="02020603050405020304" pitchFamily="18" charset="0"/>
              </a:rPr>
              <a:t>Συνεργασία με φορείς: ΕΔΕΑΔΥ –ΚΕΘΕΑ : Παρουσίαση περιπτώσεων – καθοδηγούμενη συζήτηση -προβληματισμός</a:t>
            </a:r>
            <a:endParaRPr lang="en-US" sz="2000" dirty="0">
              <a:latin typeface="Times New Roman" panose="02020603050405020304" pitchFamily="18" charset="0"/>
              <a:cs typeface="Times New Roman" panose="02020603050405020304" pitchFamily="18" charset="0"/>
            </a:endParaRPr>
          </a:p>
        </p:txBody>
      </p:sp>
      <p:sp>
        <p:nvSpPr>
          <p:cNvPr id="6" name="Θέση περιεχομένου 5">
            <a:extLst>
              <a:ext uri="{FF2B5EF4-FFF2-40B4-BE49-F238E27FC236}">
                <a16:creationId xmlns:a16="http://schemas.microsoft.com/office/drawing/2014/main" id="{4FF4580A-A8BD-6655-9C31-5F0BEB169BF0}"/>
              </a:ext>
            </a:extLst>
          </p:cNvPr>
          <p:cNvSpPr>
            <a:spLocks noGrp="1"/>
          </p:cNvSpPr>
          <p:nvPr>
            <p:ph sz="half" idx="2"/>
          </p:nvPr>
        </p:nvSpPr>
        <p:spPr>
          <a:xfrm>
            <a:off x="6172200" y="1969739"/>
            <a:ext cx="5359893" cy="4670758"/>
          </a:xfrm>
        </p:spPr>
        <p:txBody>
          <a:bodyPr>
            <a:normAutofit/>
          </a:bodyPr>
          <a:lstStyle/>
          <a:p>
            <a:pPr algn="just"/>
            <a:r>
              <a:rPr lang="el-GR" sz="2000" dirty="0">
                <a:latin typeface="Times New Roman" panose="02020603050405020304" pitchFamily="18" charset="0"/>
                <a:cs typeface="Times New Roman" panose="02020603050405020304" pitchFamily="18" charset="0"/>
              </a:rPr>
              <a:t>Ανατροφοδότηση – Καταγραφή συμπερασμάτων </a:t>
            </a:r>
          </a:p>
          <a:p>
            <a:pPr algn="just"/>
            <a:r>
              <a:rPr lang="el-GR" sz="2000" dirty="0">
                <a:latin typeface="Times New Roman" panose="02020603050405020304" pitchFamily="18" charset="0"/>
                <a:cs typeface="Times New Roman" panose="02020603050405020304" pitchFamily="18" charset="0"/>
              </a:rPr>
              <a:t>Συσχετισμός γνώσεων και προσωπικών εμπειριών (αλλαγή στάσης)</a:t>
            </a:r>
          </a:p>
          <a:p>
            <a:pPr algn="just"/>
            <a:r>
              <a:rPr lang="el-GR" sz="2000" dirty="0">
                <a:latin typeface="Times New Roman" panose="02020603050405020304" pitchFamily="18" charset="0"/>
                <a:cs typeface="Times New Roman" panose="02020603050405020304" pitchFamily="18" charset="0"/>
              </a:rPr>
              <a:t>Δημοσίευση στην σχολική ιστοσελίδα και τοπικό ηλεκτρονικό τύπο</a:t>
            </a:r>
          </a:p>
          <a:p>
            <a:pPr algn="just"/>
            <a:r>
              <a:rPr lang="el-GR" sz="2000" dirty="0">
                <a:latin typeface="Times New Roman" panose="02020603050405020304" pitchFamily="18" charset="0"/>
                <a:cs typeface="Times New Roman" panose="02020603050405020304" pitchFamily="18" charset="0"/>
              </a:rPr>
              <a:t>Αποτίμηση προγράμματος μέσω ερωτηματολογίου (Τελική αξιολόγηση)</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86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a:extLst>
              <a:ext uri="{FF2B5EF4-FFF2-40B4-BE49-F238E27FC236}">
                <a16:creationId xmlns:a16="http://schemas.microsoft.com/office/drawing/2014/main" id="{D3E48D60-8B15-16A6-FF15-34E3251AAEB5}"/>
              </a:ext>
            </a:extLst>
          </p:cNvPr>
          <p:cNvSpPr>
            <a:spLocks noGrp="1"/>
          </p:cNvSpPr>
          <p:nvPr>
            <p:ph type="ftr" sz="quarter" idx="11"/>
          </p:nvPr>
        </p:nvSpPr>
        <p:spPr/>
        <p:txBody>
          <a:bodyPr/>
          <a:lstStyle/>
          <a:p>
            <a:pPr rtl="0"/>
            <a:r>
              <a:rPr lang="en-US" noProof="0" dirty="0"/>
              <a:t>  </a:t>
            </a:r>
            <a:endParaRPr lang="el-GR" sz="4000" noProof="0" dirty="0"/>
          </a:p>
        </p:txBody>
      </p:sp>
      <p:sp>
        <p:nvSpPr>
          <p:cNvPr id="3" name="Θέση αριθμού διαφάνειας 2">
            <a:extLst>
              <a:ext uri="{FF2B5EF4-FFF2-40B4-BE49-F238E27FC236}">
                <a16:creationId xmlns:a16="http://schemas.microsoft.com/office/drawing/2014/main" id="{02F83A2D-D992-7657-460A-AEE87813CD5A}"/>
              </a:ext>
            </a:extLst>
          </p:cNvPr>
          <p:cNvSpPr>
            <a:spLocks noGrp="1"/>
          </p:cNvSpPr>
          <p:nvPr>
            <p:ph type="sldNum" sz="quarter" idx="12"/>
          </p:nvPr>
        </p:nvSpPr>
        <p:spPr/>
        <p:txBody>
          <a:bodyPr/>
          <a:lstStyle/>
          <a:p>
            <a:pPr rtl="0"/>
            <a:fld id="{98C0CDE5-970C-4CC4-BF43-0DA127E73E82}" type="slidenum">
              <a:rPr lang="el-GR" noProof="0" smtClean="0"/>
              <a:t>19</a:t>
            </a:fld>
            <a:endParaRPr lang="el-GR" noProof="0"/>
          </a:p>
        </p:txBody>
      </p:sp>
      <p:sp>
        <p:nvSpPr>
          <p:cNvPr id="4" name="Τίτλος 3">
            <a:extLst>
              <a:ext uri="{FF2B5EF4-FFF2-40B4-BE49-F238E27FC236}">
                <a16:creationId xmlns:a16="http://schemas.microsoft.com/office/drawing/2014/main" id="{3D402F1B-1C5C-9CD4-F6DE-1B552BBB61CB}"/>
              </a:ext>
            </a:extLst>
          </p:cNvPr>
          <p:cNvSpPr>
            <a:spLocks noGrp="1"/>
          </p:cNvSpPr>
          <p:nvPr>
            <p:ph type="title"/>
          </p:nvPr>
        </p:nvSpPr>
        <p:spPr>
          <a:xfrm rot="21180000">
            <a:off x="-98541" y="430310"/>
            <a:ext cx="4900262" cy="1039490"/>
          </a:xfrm>
        </p:spPr>
        <p:txBody>
          <a:bodyPr>
            <a:normAutofit/>
          </a:bodyPr>
          <a:lstStyle/>
          <a:p>
            <a:pPr algn="ctr"/>
            <a:r>
              <a:rPr lang="el-GR" sz="3200" dirty="0">
                <a:latin typeface="Times New Roman" panose="02020603050405020304" pitchFamily="18" charset="0"/>
                <a:cs typeface="Times New Roman" panose="02020603050405020304" pitchFamily="18" charset="0"/>
              </a:rPr>
              <a:t>Μάιος</a:t>
            </a:r>
            <a:endParaRPr lang="en-US" sz="3200" dirty="0">
              <a:latin typeface="Times New Roman" panose="02020603050405020304" pitchFamily="18" charset="0"/>
              <a:cs typeface="Times New Roman" panose="02020603050405020304" pitchFamily="18" charset="0"/>
            </a:endParaRPr>
          </a:p>
        </p:txBody>
      </p:sp>
      <p:sp>
        <p:nvSpPr>
          <p:cNvPr id="5" name="Θέση περιεχομένου 4">
            <a:extLst>
              <a:ext uri="{FF2B5EF4-FFF2-40B4-BE49-F238E27FC236}">
                <a16:creationId xmlns:a16="http://schemas.microsoft.com/office/drawing/2014/main" id="{8868E646-D7C7-F983-D6E7-FB24AB273D2B}"/>
              </a:ext>
            </a:extLst>
          </p:cNvPr>
          <p:cNvSpPr>
            <a:spLocks noGrp="1"/>
          </p:cNvSpPr>
          <p:nvPr>
            <p:ph sz="half" idx="1"/>
          </p:nvPr>
        </p:nvSpPr>
        <p:spPr>
          <a:xfrm>
            <a:off x="1947908" y="2179738"/>
            <a:ext cx="6361591" cy="4120199"/>
          </a:xfrm>
        </p:spPr>
        <p:txBody>
          <a:bodyPr>
            <a:normAutofit/>
          </a:bodyPr>
          <a:lstStyle/>
          <a:p>
            <a:pPr marL="0" indent="0" algn="ctr">
              <a:buNone/>
            </a:pPr>
            <a:r>
              <a:rPr lang="el-GR" sz="2200" dirty="0">
                <a:latin typeface="Times New Roman" panose="02020603050405020304" pitchFamily="18" charset="0"/>
                <a:cs typeface="Times New Roman" panose="02020603050405020304" pitchFamily="18" charset="0"/>
              </a:rPr>
              <a:t>   </a:t>
            </a:r>
            <a:r>
              <a:rPr lang="el-GR" sz="2200" b="1" u="sng" dirty="0">
                <a:solidFill>
                  <a:schemeClr val="tx1">
                    <a:lumMod val="60000"/>
                    <a:lumOff val="40000"/>
                  </a:schemeClr>
                </a:solidFill>
                <a:latin typeface="Times New Roman" panose="02020603050405020304" pitchFamily="18" charset="0"/>
                <a:cs typeface="Times New Roman" panose="02020603050405020304" pitchFamily="18" charset="0"/>
              </a:rPr>
              <a:t>Τελικό προϊόν (Διάχυση):</a:t>
            </a:r>
          </a:p>
          <a:p>
            <a:r>
              <a:rPr lang="en-US" sz="2200" dirty="0">
                <a:latin typeface="Times New Roman" panose="02020603050405020304" pitchFamily="18" charset="0"/>
                <a:cs typeface="Times New Roman" panose="02020603050405020304" pitchFamily="18" charset="0"/>
              </a:rPr>
              <a:t>Podcast (</a:t>
            </a:r>
            <a:r>
              <a:rPr lang="el-GR" sz="2200" dirty="0">
                <a:latin typeface="Times New Roman" panose="02020603050405020304" pitchFamily="18" charset="0"/>
                <a:cs typeface="Times New Roman" panose="02020603050405020304" pitchFamily="18" charset="0"/>
              </a:rPr>
              <a:t>οι μαθητές παίρνουν θέση)</a:t>
            </a:r>
          </a:p>
          <a:p>
            <a:r>
              <a:rPr lang="el-GR" sz="2200" dirty="0">
                <a:latin typeface="Times New Roman" panose="02020603050405020304" pitchFamily="18" charset="0"/>
                <a:cs typeface="Times New Roman" panose="02020603050405020304" pitchFamily="18" charset="0"/>
              </a:rPr>
              <a:t>Αφίσα / κολλάζ </a:t>
            </a:r>
          </a:p>
          <a:p>
            <a:r>
              <a:rPr lang="el-GR" sz="2200" dirty="0">
                <a:latin typeface="Times New Roman" panose="02020603050405020304" pitchFamily="18" charset="0"/>
                <a:cs typeface="Times New Roman" panose="02020603050405020304" pitchFamily="18" charset="0"/>
              </a:rPr>
              <a:t>Ζωγραφική σε τοίχο σχολείου ( δίνω ένα μήνυμα)</a:t>
            </a:r>
          </a:p>
          <a:p>
            <a:r>
              <a:rPr lang="el-GR" sz="2200" dirty="0">
                <a:latin typeface="Times New Roman" panose="02020603050405020304" pitchFamily="18" charset="0"/>
                <a:cs typeface="Times New Roman" panose="02020603050405020304" pitchFamily="18" charset="0"/>
              </a:rPr>
              <a:t>Ψηφιακό βιβλίο (σχολικό αρχείο)</a:t>
            </a:r>
          </a:p>
          <a:p>
            <a:r>
              <a:rPr lang="en-US" sz="2200" dirty="0">
                <a:latin typeface="Times New Roman" panose="02020603050405020304" pitchFamily="18" charset="0"/>
                <a:cs typeface="Times New Roman" panose="02020603050405020304" pitchFamily="18" charset="0"/>
              </a:rPr>
              <a:t>Video </a:t>
            </a:r>
            <a:r>
              <a:rPr lang="el-GR" sz="2200" dirty="0">
                <a:latin typeface="Times New Roman" panose="02020603050405020304" pitchFamily="18" charset="0"/>
                <a:cs typeface="Times New Roman" panose="02020603050405020304" pitchFamily="18" charset="0"/>
              </a:rPr>
              <a:t>/τραγούδι  </a:t>
            </a:r>
          </a:p>
          <a:p>
            <a:r>
              <a:rPr lang="el-GR" sz="2200" dirty="0">
                <a:latin typeface="Times New Roman" panose="02020603050405020304" pitchFamily="18" charset="0"/>
                <a:cs typeface="Times New Roman" panose="02020603050405020304" pitchFamily="18" charset="0"/>
              </a:rPr>
              <a:t>Ημερίδα στο τέλος της σχολικής χρονιάς</a:t>
            </a:r>
          </a:p>
          <a:p>
            <a:pPr marL="0" indent="0">
              <a:buNone/>
            </a:pPr>
            <a:endParaRPr lang="el-GR" dirty="0"/>
          </a:p>
        </p:txBody>
      </p:sp>
      <p:pic>
        <p:nvPicPr>
          <p:cNvPr id="12" name="Θέση περιεχομένου 11">
            <a:extLst>
              <a:ext uri="{FF2B5EF4-FFF2-40B4-BE49-F238E27FC236}">
                <a16:creationId xmlns:a16="http://schemas.microsoft.com/office/drawing/2014/main" id="{8B738D71-30A1-2C7A-DAF0-87D558CC1B71}"/>
              </a:ext>
            </a:extLst>
          </p:cNvPr>
          <p:cNvPicPr>
            <a:picLocks noGrp="1" noChangeAspect="1"/>
          </p:cNvPicPr>
          <p:nvPr>
            <p:ph sz="half" idx="2"/>
          </p:nvPr>
        </p:nvPicPr>
        <p:blipFill>
          <a:blip r:embed="rId2"/>
          <a:stretch>
            <a:fillRect/>
          </a:stretch>
        </p:blipFill>
        <p:spPr>
          <a:xfrm rot="1012085">
            <a:off x="8317325" y="2082321"/>
            <a:ext cx="3248638" cy="2136156"/>
          </a:xfrm>
        </p:spPr>
      </p:pic>
    </p:spTree>
    <p:extLst>
      <p:ext uri="{BB962C8B-B14F-4D97-AF65-F5344CB8AC3E}">
        <p14:creationId xmlns:p14="http://schemas.microsoft.com/office/powerpoint/2010/main" val="6450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υποσέλιδου 7">
            <a:extLst>
              <a:ext uri="{FF2B5EF4-FFF2-40B4-BE49-F238E27FC236}">
                <a16:creationId xmlns:a16="http://schemas.microsoft.com/office/drawing/2014/main" id="{0616C4DF-BD76-4DFD-9788-A65985F05CA6}"/>
              </a:ext>
            </a:extLst>
          </p:cNvPr>
          <p:cNvSpPr>
            <a:spLocks noGrp="1"/>
          </p:cNvSpPr>
          <p:nvPr>
            <p:ph type="ftr" sz="quarter" idx="11"/>
          </p:nvPr>
        </p:nvSpPr>
        <p:spPr>
          <a:xfrm>
            <a:off x="6759133" y="664116"/>
            <a:ext cx="3867856" cy="1278574"/>
          </a:xfrm>
        </p:spPr>
        <p:txBody>
          <a:bodyPr rtlCol="0" anchor="ctr">
            <a:normAutofit/>
          </a:bodyPr>
          <a:lstStyle/>
          <a:p>
            <a:pPr algn="just" rtl="0">
              <a:lnSpc>
                <a:spcPct val="90000"/>
              </a:lnSpc>
              <a:spcAft>
                <a:spcPts val="600"/>
              </a:spcAft>
            </a:pPr>
            <a:r>
              <a:rPr lang="el-GR" sz="2800" dirty="0">
                <a:solidFill>
                  <a:schemeClr val="bg2">
                    <a:lumMod val="75000"/>
                  </a:schemeClr>
                </a:solidFill>
                <a:latin typeface="Times New Roman" panose="02020603050405020304" pitchFamily="18" charset="0"/>
                <a:cs typeface="Times New Roman" panose="02020603050405020304" pitchFamily="18" charset="0"/>
              </a:rPr>
              <a:t>Περιγραφή του 5</a:t>
            </a:r>
            <a:r>
              <a:rPr lang="el-GR" sz="2800" baseline="30000" dirty="0">
                <a:solidFill>
                  <a:schemeClr val="bg2">
                    <a:lumMod val="75000"/>
                  </a:schemeClr>
                </a:solidFill>
                <a:latin typeface="Times New Roman" panose="02020603050405020304" pitchFamily="18" charset="0"/>
                <a:cs typeface="Times New Roman" panose="02020603050405020304" pitchFamily="18" charset="0"/>
              </a:rPr>
              <a:t>ου</a:t>
            </a:r>
            <a:r>
              <a:rPr lang="el-GR" sz="2800" dirty="0">
                <a:solidFill>
                  <a:schemeClr val="bg2">
                    <a:lumMod val="75000"/>
                  </a:schemeClr>
                </a:solidFill>
                <a:latin typeface="Times New Roman" panose="02020603050405020304" pitchFamily="18" charset="0"/>
                <a:cs typeface="Times New Roman" panose="02020603050405020304" pitchFamily="18" charset="0"/>
              </a:rPr>
              <a:t> ΣΒΑ: Ισότητα των Φύλων</a:t>
            </a:r>
          </a:p>
        </p:txBody>
      </p:sp>
      <p:sp>
        <p:nvSpPr>
          <p:cNvPr id="9" name="Θέση αριθμού διαφάνειας 8">
            <a:extLst>
              <a:ext uri="{FF2B5EF4-FFF2-40B4-BE49-F238E27FC236}">
                <a16:creationId xmlns:a16="http://schemas.microsoft.com/office/drawing/2014/main" id="{F759139A-0794-42B5-84C4-5E9E21B10D1E}"/>
              </a:ext>
            </a:extLst>
          </p:cNvPr>
          <p:cNvSpPr>
            <a:spLocks noGrp="1"/>
          </p:cNvSpPr>
          <p:nvPr>
            <p:ph type="sldNum" sz="quarter" idx="12"/>
          </p:nvPr>
        </p:nvSpPr>
        <p:spPr>
          <a:xfrm>
            <a:off x="11163743" y="5945824"/>
            <a:ext cx="642257" cy="365125"/>
          </a:xfrm>
        </p:spPr>
        <p:txBody>
          <a:bodyPr rtlCol="0" anchor="ctr">
            <a:normAutofit/>
          </a:bodyPr>
          <a:lstStyle/>
          <a:p>
            <a:pPr rtl="0">
              <a:spcAft>
                <a:spcPts val="600"/>
              </a:spcAft>
            </a:pPr>
            <a:fld id="{98C0CDE5-970C-4CC4-BF43-0DA127E73E82}" type="slidenum">
              <a:rPr lang="el-GR" smtClean="0"/>
              <a:pPr rtl="0">
                <a:spcAft>
                  <a:spcPts val="600"/>
                </a:spcAft>
              </a:pPr>
              <a:t>2</a:t>
            </a:fld>
            <a:endParaRPr lang="el-GR"/>
          </a:p>
        </p:txBody>
      </p:sp>
      <p:sp>
        <p:nvSpPr>
          <p:cNvPr id="2" name="Τίτλος 1">
            <a:extLst>
              <a:ext uri="{FF2B5EF4-FFF2-40B4-BE49-F238E27FC236}">
                <a16:creationId xmlns:a16="http://schemas.microsoft.com/office/drawing/2014/main" id="{DD1A9F9A-7914-429C-8B48-A81473A57190}"/>
              </a:ext>
            </a:extLst>
          </p:cNvPr>
          <p:cNvSpPr>
            <a:spLocks noGrp="1"/>
          </p:cNvSpPr>
          <p:nvPr>
            <p:ph type="title"/>
          </p:nvPr>
        </p:nvSpPr>
        <p:spPr>
          <a:xfrm rot="21180000">
            <a:off x="288463" y="354491"/>
            <a:ext cx="4391191" cy="1325563"/>
          </a:xfrm>
        </p:spPr>
        <p:txBody>
          <a:bodyPr rtlCol="0" anchor="ctr">
            <a:normAutofit/>
          </a:bodyPr>
          <a:lstStyle/>
          <a:p>
            <a:pPr rtl="0"/>
            <a:br>
              <a:rPr lang="el-GR" sz="1900" dirty="0"/>
            </a:br>
            <a:r>
              <a:rPr lang="el-GR" sz="1900" dirty="0"/>
              <a:t>Οι 17 Στόχοι Βιώσιμης Ανάπτυξης </a:t>
            </a:r>
            <a:br>
              <a:rPr lang="el-GR" sz="1900" dirty="0"/>
            </a:br>
            <a:r>
              <a:rPr lang="el-GR" sz="1900" dirty="0"/>
              <a:t>της </a:t>
            </a:r>
            <a:r>
              <a:rPr lang="el-GR" sz="1900" dirty="0" err="1"/>
              <a:t>Αντζέντας</a:t>
            </a:r>
            <a:r>
              <a:rPr lang="el-GR" sz="1900" dirty="0"/>
              <a:t> 2030 του ΟΗΕ  </a:t>
            </a:r>
            <a:br>
              <a:rPr lang="el-GR" sz="1900" dirty="0"/>
            </a:br>
            <a:endParaRPr lang="el-GR" sz="1900" dirty="0"/>
          </a:p>
        </p:txBody>
      </p:sp>
      <p:pic>
        <p:nvPicPr>
          <p:cNvPr id="6" name="Θέση εικόνας 5" descr="Εικόνα που περιέχει ρουχισμός, καρτούν, κούνια&#10;&#10;Περιγραφή που δημιουργήθηκε αυτόματα">
            <a:extLst>
              <a:ext uri="{FF2B5EF4-FFF2-40B4-BE49-F238E27FC236}">
                <a16:creationId xmlns:a16="http://schemas.microsoft.com/office/drawing/2014/main" id="{D6C8B333-9952-A0B5-0135-7B3AC5ECAAC4}"/>
              </a:ext>
            </a:extLst>
          </p:cNvPr>
          <p:cNvPicPr>
            <a:picLocks noGrp="1" noChangeAspect="1"/>
          </p:cNvPicPr>
          <p:nvPr>
            <p:ph idx="1"/>
          </p:nvPr>
        </p:nvPicPr>
        <p:blipFill>
          <a:blip r:embed="rId3"/>
          <a:stretch>
            <a:fillRect/>
          </a:stretch>
        </p:blipFill>
        <p:spPr>
          <a:xfrm>
            <a:off x="2891277" y="1942690"/>
            <a:ext cx="7735712" cy="4351338"/>
          </a:xfrm>
          <a:noFill/>
        </p:spPr>
      </p:pic>
    </p:spTree>
    <p:extLst>
      <p:ext uri="{BB962C8B-B14F-4D97-AF65-F5344CB8AC3E}">
        <p14:creationId xmlns:p14="http://schemas.microsoft.com/office/powerpoint/2010/main" val="243994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άτομο, γραφικός χαρακτήρας, κείμενο, ρουχισμός&#10;&#10;Περιγραφή που δημιουργήθηκε αυτόματα">
            <a:extLst>
              <a:ext uri="{FF2B5EF4-FFF2-40B4-BE49-F238E27FC236}">
                <a16:creationId xmlns:a16="http://schemas.microsoft.com/office/drawing/2014/main" id="{2A3F75D2-6D0B-4268-8F42-E68DFC733234}"/>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181C4CCD-2005-2437-4F0E-1A5CF2B55E3B}"/>
              </a:ext>
            </a:extLst>
          </p:cNvPr>
          <p:cNvSpPr txBox="1"/>
          <p:nvPr/>
        </p:nvSpPr>
        <p:spPr>
          <a:xfrm>
            <a:off x="1986162" y="367414"/>
            <a:ext cx="99872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prstClr val="white"/>
                </a:solidFill>
                <a:effectLst/>
                <a:uLnTx/>
                <a:uFillTx/>
                <a:latin typeface="Univers Condensed"/>
                <a:ea typeface="+mn-ea"/>
                <a:cs typeface="+mn-cs"/>
              </a:rPr>
              <a:t> ΕΥΧΑΡΙΣΤΟΥΜΕ ΠΟΛΥ ΓΙΑ ΤΟ ΧΡΟΝΟ ΣΑΣ!</a:t>
            </a:r>
          </a:p>
        </p:txBody>
      </p:sp>
    </p:spTree>
    <p:extLst>
      <p:ext uri="{BB962C8B-B14F-4D97-AF65-F5344CB8AC3E}">
        <p14:creationId xmlns:p14="http://schemas.microsoft.com/office/powerpoint/2010/main" val="3043480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986F18D4-E824-DE11-B4AE-0AE7DC55EE7B}"/>
              </a:ext>
            </a:extLst>
          </p:cNvPr>
          <p:cNvSpPr>
            <a:spLocks noGrp="1"/>
          </p:cNvSpPr>
          <p:nvPr>
            <p:ph type="sldNum" sz="quarter" idx="12"/>
          </p:nvPr>
        </p:nvSpPr>
        <p:spPr/>
        <p:txBody>
          <a:bodyPr/>
          <a:lstStyle/>
          <a:p>
            <a:pPr rtl="0"/>
            <a:fld id="{98C0CDE5-970C-4CC4-BF43-0DA127E73E82}" type="slidenum">
              <a:rPr lang="el-GR" noProof="0" smtClean="0"/>
              <a:t>3</a:t>
            </a:fld>
            <a:endParaRPr lang="el-GR" noProof="0"/>
          </a:p>
        </p:txBody>
      </p:sp>
      <p:sp>
        <p:nvSpPr>
          <p:cNvPr id="4" name="Τίτλος 3">
            <a:extLst>
              <a:ext uri="{FF2B5EF4-FFF2-40B4-BE49-F238E27FC236}">
                <a16:creationId xmlns:a16="http://schemas.microsoft.com/office/drawing/2014/main" id="{DF048115-7503-907A-9603-A0AA4426B244}"/>
              </a:ext>
            </a:extLst>
          </p:cNvPr>
          <p:cNvSpPr>
            <a:spLocks noGrp="1"/>
          </p:cNvSpPr>
          <p:nvPr>
            <p:ph type="title"/>
          </p:nvPr>
        </p:nvSpPr>
        <p:spPr>
          <a:xfrm rot="21180000">
            <a:off x="33491" y="446073"/>
            <a:ext cx="4759881" cy="1010748"/>
          </a:xfrm>
        </p:spPr>
        <p:txBody>
          <a:bodyPr>
            <a:normAutofit/>
          </a:bodyPr>
          <a:lstStyle/>
          <a:p>
            <a:pPr algn="ctr"/>
            <a:r>
              <a:rPr lang="el-GR" sz="3200" dirty="0">
                <a:latin typeface="Times New Roman" panose="02020603050405020304" pitchFamily="18" charset="0"/>
                <a:cs typeface="Times New Roman" panose="02020603050405020304" pitchFamily="18" charset="0"/>
              </a:rPr>
              <a:t>Βασικές Πληροφορίες</a:t>
            </a:r>
          </a:p>
        </p:txBody>
      </p:sp>
      <p:sp>
        <p:nvSpPr>
          <p:cNvPr id="5" name="Θέση κειμένου 4">
            <a:extLst>
              <a:ext uri="{FF2B5EF4-FFF2-40B4-BE49-F238E27FC236}">
                <a16:creationId xmlns:a16="http://schemas.microsoft.com/office/drawing/2014/main" id="{380EE283-4D6F-23F3-83D2-D302C56BFA69}"/>
              </a:ext>
            </a:extLst>
          </p:cNvPr>
          <p:cNvSpPr>
            <a:spLocks noGrp="1"/>
          </p:cNvSpPr>
          <p:nvPr>
            <p:ph type="body" sz="quarter" idx="13"/>
          </p:nvPr>
        </p:nvSpPr>
        <p:spPr>
          <a:xfrm>
            <a:off x="572729" y="2141303"/>
            <a:ext cx="11046542" cy="5114904"/>
          </a:xfrm>
        </p:spPr>
        <p:txBody>
          <a:bodyPr>
            <a:normAutofit lnSpcReduction="10000"/>
          </a:bodyPr>
          <a:lstStyle/>
          <a:p>
            <a:pPr marL="342900" indent="-342900" algn="just">
              <a:buClr>
                <a:schemeClr val="tx1">
                  <a:lumMod val="75000"/>
                </a:schemeClr>
              </a:buClr>
              <a:buFont typeface="Wingdings" panose="05000000000000000000" pitchFamily="2" charset="2"/>
              <a:buChar char="q"/>
            </a:pPr>
            <a:r>
              <a:rPr lang="el-GR" sz="2200" dirty="0">
                <a:solidFill>
                  <a:schemeClr val="tx1">
                    <a:lumMod val="75000"/>
                  </a:schemeClr>
                </a:solidFill>
                <a:latin typeface="Times New Roman" panose="02020603050405020304" pitchFamily="18" charset="0"/>
                <a:cs typeface="Times New Roman" panose="02020603050405020304" pitchFamily="18" charset="0"/>
              </a:rPr>
              <a:t>Γενική συνέλευση ΟΗΕ (Σεπτέμβριος 2015): Απόφαση 70/1 με τίτλο «Μετασχηματίζοντας τον κόσμο, ατζέντα 2030 για την βιώσιμη ανάπτυξη», όπου όλοι οι ηγέτες υποχρεούνται να το τηρούν και να δρουν αποτελεσματικά,</a:t>
            </a:r>
          </a:p>
          <a:p>
            <a:pPr marL="342900" indent="-342900" algn="just">
              <a:buClr>
                <a:schemeClr val="tx1">
                  <a:lumMod val="75000"/>
                </a:schemeClr>
              </a:buClr>
              <a:buFont typeface="Wingdings" panose="05000000000000000000" pitchFamily="2" charset="2"/>
              <a:buChar char="q"/>
            </a:pPr>
            <a:r>
              <a:rPr lang="el-GR" sz="2200" dirty="0">
                <a:solidFill>
                  <a:schemeClr val="tx1">
                    <a:lumMod val="75000"/>
                  </a:schemeClr>
                </a:solidFill>
                <a:latin typeface="Times New Roman" panose="02020603050405020304" pitchFamily="18" charset="0"/>
                <a:cs typeface="Times New Roman" panose="02020603050405020304" pitchFamily="18" charset="0"/>
              </a:rPr>
              <a:t>Ο ΟΗΕ θέτει τους 17 ΣΒΑ – 5</a:t>
            </a:r>
            <a:r>
              <a:rPr lang="el-GR" sz="2200" baseline="30000" dirty="0">
                <a:solidFill>
                  <a:schemeClr val="tx1">
                    <a:lumMod val="75000"/>
                  </a:schemeClr>
                </a:solidFill>
                <a:latin typeface="Times New Roman" panose="02020603050405020304" pitchFamily="18" charset="0"/>
                <a:cs typeface="Times New Roman" panose="02020603050405020304" pitchFamily="18" charset="0"/>
              </a:rPr>
              <a:t>ος</a:t>
            </a:r>
            <a:r>
              <a:rPr lang="el-GR" sz="2200" dirty="0">
                <a:solidFill>
                  <a:schemeClr val="tx1">
                    <a:lumMod val="75000"/>
                  </a:schemeClr>
                </a:solidFill>
                <a:latin typeface="Times New Roman" panose="02020603050405020304" pitchFamily="18" charset="0"/>
                <a:cs typeface="Times New Roman" panose="02020603050405020304" pitchFamily="18" charset="0"/>
              </a:rPr>
              <a:t> Στόχος: «Ισότητα των φύλων»- Ξεχωριστή θέση= απόδειξη της σημασίας και της αξίας για ένα αειφορικό μέλλον,</a:t>
            </a:r>
          </a:p>
          <a:p>
            <a:pPr marL="342900" indent="-342900" algn="just">
              <a:buClr>
                <a:schemeClr val="tx1">
                  <a:lumMod val="75000"/>
                </a:schemeClr>
              </a:buClr>
              <a:buFont typeface="Wingdings" panose="05000000000000000000" pitchFamily="2" charset="2"/>
              <a:buChar char="q"/>
            </a:pPr>
            <a:r>
              <a:rPr lang="el-GR" sz="2200" dirty="0">
                <a:solidFill>
                  <a:schemeClr val="tx1">
                    <a:lumMod val="75000"/>
                  </a:schemeClr>
                </a:solidFill>
                <a:latin typeface="Times New Roman" panose="02020603050405020304" pitchFamily="18" charset="0"/>
                <a:cs typeface="Times New Roman" panose="02020603050405020304" pitchFamily="18" charset="0"/>
              </a:rPr>
              <a:t>Ισότητα των φύλων= Βασικό Ανθρώπινο Δικαίωμα</a:t>
            </a:r>
          </a:p>
          <a:p>
            <a:pPr marL="342900" indent="-342900" algn="just">
              <a:buClr>
                <a:schemeClr val="tx1">
                  <a:lumMod val="75000"/>
                </a:schemeClr>
              </a:buClr>
              <a:buFont typeface="Wingdings" panose="05000000000000000000" pitchFamily="2" charset="2"/>
              <a:buChar char="q"/>
            </a:pPr>
            <a:r>
              <a:rPr lang="el-GR" sz="2200" dirty="0">
                <a:solidFill>
                  <a:schemeClr val="tx1">
                    <a:lumMod val="75000"/>
                  </a:schemeClr>
                </a:solidFill>
                <a:latin typeface="Times New Roman" panose="02020603050405020304" pitchFamily="18" charset="0"/>
                <a:cs typeface="Times New Roman" panose="02020603050405020304" pitchFamily="18" charset="0"/>
              </a:rPr>
              <a:t>Πολλά χρόνια εντατικών προσπαθειών σε παγκόσμιο επίπεδο για την εξάλειψη των διακρίσεων έναντι των γυναικών και των κοριτσιών με σημαντικά αποτελέσματα προόδου,</a:t>
            </a:r>
          </a:p>
          <a:p>
            <a:pPr marL="342900" indent="-342900" algn="just">
              <a:buClr>
                <a:schemeClr val="tx1">
                  <a:lumMod val="75000"/>
                </a:schemeClr>
              </a:buClr>
              <a:buFont typeface="Wingdings" panose="05000000000000000000" pitchFamily="2" charset="2"/>
              <a:buChar char="q"/>
            </a:pPr>
            <a:r>
              <a:rPr lang="el-GR" sz="2200" b="1" u="sng" dirty="0">
                <a:solidFill>
                  <a:schemeClr val="tx1">
                    <a:lumMod val="75000"/>
                  </a:schemeClr>
                </a:solidFill>
                <a:latin typeface="Times New Roman" panose="02020603050405020304" pitchFamily="18" charset="0"/>
                <a:cs typeface="Times New Roman" panose="02020603050405020304" pitchFamily="18" charset="0"/>
              </a:rPr>
              <a:t>ΌΜΩΣ</a:t>
            </a:r>
            <a:r>
              <a:rPr lang="el-GR" sz="2200" dirty="0">
                <a:solidFill>
                  <a:schemeClr val="tx1">
                    <a:lumMod val="75000"/>
                  </a:schemeClr>
                </a:solidFill>
                <a:latin typeface="Times New Roman" panose="02020603050405020304" pitchFamily="18" charset="0"/>
                <a:cs typeface="Times New Roman" panose="02020603050405020304" pitchFamily="18" charset="0"/>
              </a:rPr>
              <a:t> απαιτείται μεγάλη προσπάθεια για την επίτευξη της ισότητας των φύλων έως το 2030- Διαφορά στο βαθμό επίτευξης από κράτος σε κράτος (μη ύπαρξη πλήρους ισότητας)</a:t>
            </a:r>
          </a:p>
          <a:p>
            <a:pPr marL="342900" indent="-342900" algn="just">
              <a:buClr>
                <a:schemeClr val="tx1">
                  <a:lumMod val="75000"/>
                </a:schemeClr>
              </a:buClr>
              <a:buFont typeface="Wingdings" panose="05000000000000000000" pitchFamily="2" charset="2"/>
              <a:buChar char="q"/>
            </a:pPr>
            <a:r>
              <a:rPr lang="el-GR" sz="2200" dirty="0">
                <a:solidFill>
                  <a:schemeClr val="tx1">
                    <a:lumMod val="75000"/>
                  </a:schemeClr>
                </a:solidFill>
                <a:latin typeface="Times New Roman" panose="02020603050405020304" pitchFamily="18" charset="0"/>
                <a:cs typeface="Times New Roman" panose="02020603050405020304" pitchFamily="18" charset="0"/>
              </a:rPr>
              <a:t>Για την επίτευξη του στόχου: μείωση του χρόνου στην μη αμειβόμενη φροντίδα και οικιακή εργασία, πρόσβαση στην σεξουαλική κι αναπαραγωγική υγεία, στον προϋπολογισμό</a:t>
            </a:r>
          </a:p>
          <a:p>
            <a:pPr marL="342900" indent="-342900" algn="just">
              <a:buClr>
                <a:schemeClr val="tx1">
                  <a:lumMod val="75000"/>
                </a:schemeClr>
              </a:buClr>
              <a:buFont typeface="Wingdings" panose="05000000000000000000" pitchFamily="2" charset="2"/>
              <a:buChar char="q"/>
            </a:pPr>
            <a:r>
              <a:rPr lang="el-GR" sz="2200" dirty="0">
                <a:solidFill>
                  <a:schemeClr val="tx1">
                    <a:lumMod val="75000"/>
                  </a:schemeClr>
                </a:solidFill>
                <a:latin typeface="Times New Roman" panose="02020603050405020304" pitchFamily="18" charset="0"/>
                <a:cs typeface="Times New Roman" panose="02020603050405020304" pitchFamily="18" charset="0"/>
              </a:rPr>
              <a:t>Η προώθηση νόμων, πολιτικών και θεσμών που ενισχύουν την ισότητα των φύλων, όπως ισότιμη πρόσβαση στην υγεία, στην εκπαίδευση, στην εργασία, στην ανάληψη ηγετικών θέσεων</a:t>
            </a:r>
          </a:p>
          <a:p>
            <a:pPr marL="342900" indent="-342900" algn="just">
              <a:buClr>
                <a:schemeClr val="tx1">
                  <a:lumMod val="75000"/>
                </a:schemeClr>
              </a:buClr>
              <a:buFont typeface="Wingdings" panose="05000000000000000000" pitchFamily="2" charset="2"/>
              <a:buChar char="q"/>
            </a:pPr>
            <a:endParaRPr lang="el-GR" sz="2000" dirty="0">
              <a:latin typeface="Times New Roman" panose="02020603050405020304" pitchFamily="18" charset="0"/>
              <a:cs typeface="Times New Roman" panose="02020603050405020304" pitchFamily="18" charset="0"/>
            </a:endParaRPr>
          </a:p>
          <a:p>
            <a:pPr marL="342900" indent="-342900" algn="just">
              <a:buClr>
                <a:schemeClr val="tx1">
                  <a:lumMod val="75000"/>
                </a:schemeClr>
              </a:buClr>
              <a:buFont typeface="Wingdings" panose="05000000000000000000" pitchFamily="2" charset="2"/>
              <a:buChar char="q"/>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460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6587D558-5792-4FF7-9111-65F4C874C61B}"/>
              </a:ext>
            </a:extLst>
          </p:cNvPr>
          <p:cNvSpPr>
            <a:spLocks noGrp="1"/>
          </p:cNvSpPr>
          <p:nvPr>
            <p:ph type="body" idx="1"/>
          </p:nvPr>
        </p:nvSpPr>
        <p:spPr>
          <a:xfrm>
            <a:off x="748030" y="2442380"/>
            <a:ext cx="3913632" cy="804672"/>
          </a:xfrm>
        </p:spPr>
        <p:txBody>
          <a:bodyPr rtlCol="0" anchor="ctr">
            <a:normAutofit/>
          </a:bodyPr>
          <a:lstStyle/>
          <a:p>
            <a:pPr rtl="0"/>
            <a:r>
              <a:rPr lang="el-GR" dirty="0">
                <a:latin typeface="Times New Roman" panose="02020603050405020304" pitchFamily="18" charset="0"/>
                <a:cs typeface="Times New Roman" panose="02020603050405020304" pitchFamily="18" charset="0"/>
              </a:rPr>
              <a:t>Μέχρι το 2030, οι γυναίκες και τα κορίτσια σε όλο το κόσμο, πρέπει:</a:t>
            </a:r>
          </a:p>
        </p:txBody>
      </p:sp>
      <p:sp>
        <p:nvSpPr>
          <p:cNvPr id="4" name="Θέση αριθμού διαφάνειας 3">
            <a:extLst>
              <a:ext uri="{FF2B5EF4-FFF2-40B4-BE49-F238E27FC236}">
                <a16:creationId xmlns:a16="http://schemas.microsoft.com/office/drawing/2014/main" id="{03E8D56A-2615-403F-A09F-BC30DF1EE768}"/>
              </a:ext>
            </a:extLst>
          </p:cNvPr>
          <p:cNvSpPr>
            <a:spLocks noGrp="1"/>
          </p:cNvSpPr>
          <p:nvPr>
            <p:ph type="sldNum" sz="quarter" idx="12"/>
          </p:nvPr>
        </p:nvSpPr>
        <p:spPr>
          <a:xfrm>
            <a:off x="11163743" y="5945824"/>
            <a:ext cx="642257" cy="365125"/>
          </a:xfrm>
        </p:spPr>
        <p:txBody>
          <a:bodyPr rtlCol="0" anchor="ctr">
            <a:normAutofit/>
          </a:bodyPr>
          <a:lstStyle/>
          <a:p>
            <a:pPr rtl="0">
              <a:spcAft>
                <a:spcPts val="600"/>
              </a:spcAft>
            </a:pPr>
            <a:fld id="{98C0CDE5-970C-4CC4-BF43-0DA127E73E82}" type="slidenum">
              <a:rPr lang="el-GR" smtClean="0"/>
              <a:pPr rtl="0">
                <a:spcAft>
                  <a:spcPts val="600"/>
                </a:spcAft>
              </a:pPr>
              <a:t>4</a:t>
            </a:fld>
            <a:endParaRPr lang="el-GR"/>
          </a:p>
        </p:txBody>
      </p:sp>
      <p:sp>
        <p:nvSpPr>
          <p:cNvPr id="5" name="Τίτλος 4">
            <a:extLst>
              <a:ext uri="{FF2B5EF4-FFF2-40B4-BE49-F238E27FC236}">
                <a16:creationId xmlns:a16="http://schemas.microsoft.com/office/drawing/2014/main" id="{79195BEB-A072-45D8-848D-E8CA744F9022}"/>
              </a:ext>
            </a:extLst>
          </p:cNvPr>
          <p:cNvSpPr>
            <a:spLocks noGrp="1"/>
          </p:cNvSpPr>
          <p:nvPr>
            <p:ph type="title"/>
          </p:nvPr>
        </p:nvSpPr>
        <p:spPr>
          <a:xfrm rot="-360000">
            <a:off x="27280" y="968908"/>
            <a:ext cx="4685421" cy="767524"/>
          </a:xfrm>
        </p:spPr>
        <p:txBody>
          <a:bodyPr rtlCol="0" anchor="b">
            <a:normAutofit/>
          </a:bodyPr>
          <a:lstStyle/>
          <a:p>
            <a:pPr algn="ctr" rtl="0"/>
            <a:r>
              <a:rPr lang="el-GR" sz="3200" dirty="0">
                <a:latin typeface="Times New Roman" panose="02020603050405020304" pitchFamily="18" charset="0"/>
                <a:cs typeface="Times New Roman" panose="02020603050405020304" pitchFamily="18" charset="0"/>
              </a:rPr>
              <a:t>Υποστόχοι: 5.1 έως 5.3</a:t>
            </a:r>
          </a:p>
        </p:txBody>
      </p:sp>
      <p:sp>
        <p:nvSpPr>
          <p:cNvPr id="6" name="Θέση κειμένου 5">
            <a:extLst>
              <a:ext uri="{FF2B5EF4-FFF2-40B4-BE49-F238E27FC236}">
                <a16:creationId xmlns:a16="http://schemas.microsoft.com/office/drawing/2014/main" id="{FE58025A-9737-434D-AE90-0CC9E7990286}"/>
              </a:ext>
            </a:extLst>
          </p:cNvPr>
          <p:cNvSpPr>
            <a:spLocks noGrp="1"/>
          </p:cNvSpPr>
          <p:nvPr>
            <p:ph type="body" sz="quarter" idx="13"/>
          </p:nvPr>
        </p:nvSpPr>
        <p:spPr>
          <a:xfrm>
            <a:off x="808990" y="3392622"/>
            <a:ext cx="3913188" cy="2999300"/>
          </a:xfrm>
        </p:spPr>
        <p:txBody>
          <a:bodyPr rtlCol="0">
            <a:normAutofit/>
          </a:bodyPr>
          <a:lstStyle/>
          <a:p>
            <a:pPr rtl="0">
              <a:buClr>
                <a:schemeClr val="tx1">
                  <a:lumMod val="50000"/>
                </a:schemeClr>
              </a:buClr>
              <a:buFont typeface="Wingdings" panose="05000000000000000000" pitchFamily="2" charset="2"/>
              <a:buChar char="§"/>
            </a:pPr>
            <a:r>
              <a:rPr lang="el-GR" dirty="0">
                <a:solidFill>
                  <a:schemeClr val="tx1">
                    <a:lumMod val="75000"/>
                  </a:schemeClr>
                </a:solidFill>
                <a:latin typeface="Times New Roman" panose="02020603050405020304" pitchFamily="18" charset="0"/>
                <a:cs typeface="Times New Roman" panose="02020603050405020304" pitchFamily="18" charset="0"/>
              </a:rPr>
              <a:t>Να μην υφίστανται καμίας μορφής διάκριση,</a:t>
            </a:r>
          </a:p>
          <a:p>
            <a:pPr rtl="0">
              <a:buClr>
                <a:schemeClr val="tx1">
                  <a:lumMod val="50000"/>
                </a:schemeClr>
              </a:buClr>
              <a:buFont typeface="Wingdings" panose="05000000000000000000" pitchFamily="2" charset="2"/>
              <a:buChar char="§"/>
            </a:pPr>
            <a:endParaRPr lang="el-GR" dirty="0">
              <a:solidFill>
                <a:schemeClr val="tx1">
                  <a:lumMod val="75000"/>
                </a:schemeClr>
              </a:solidFill>
              <a:latin typeface="Times New Roman" panose="02020603050405020304" pitchFamily="18" charset="0"/>
              <a:cs typeface="Times New Roman" panose="02020603050405020304" pitchFamily="18" charset="0"/>
            </a:endParaRPr>
          </a:p>
          <a:p>
            <a:pPr rtl="0">
              <a:buClr>
                <a:schemeClr val="tx1">
                  <a:lumMod val="50000"/>
                </a:schemeClr>
              </a:buClr>
              <a:buFont typeface="Wingdings" panose="05000000000000000000" pitchFamily="2" charset="2"/>
              <a:buChar char="§"/>
            </a:pPr>
            <a:r>
              <a:rPr lang="el-GR" dirty="0">
                <a:solidFill>
                  <a:schemeClr val="tx1">
                    <a:lumMod val="75000"/>
                  </a:schemeClr>
                </a:solidFill>
                <a:latin typeface="Times New Roman" panose="02020603050405020304" pitchFamily="18" charset="0"/>
                <a:cs typeface="Times New Roman" panose="02020603050405020304" pitchFamily="18" charset="0"/>
              </a:rPr>
              <a:t>Να εξαλειφθεί το σύνολο των μορφών βίας (ιδιωτική ή δημόσια), καθώς επίσης και κάθε είδους εκμετάλλευση (π.χ.: εμπόρια ανθρώπων, σεξουαλική κακοποίηση),</a:t>
            </a:r>
          </a:p>
          <a:p>
            <a:pPr marL="0" indent="0" rtl="0">
              <a:buClr>
                <a:schemeClr val="tx1">
                  <a:lumMod val="50000"/>
                </a:schemeClr>
              </a:buClr>
              <a:buNone/>
            </a:pPr>
            <a:endParaRPr lang="el-GR" dirty="0">
              <a:solidFill>
                <a:schemeClr val="tx1">
                  <a:lumMod val="75000"/>
                </a:schemeClr>
              </a:solidFill>
              <a:latin typeface="Times New Roman" panose="02020603050405020304" pitchFamily="18" charset="0"/>
              <a:cs typeface="Times New Roman" panose="02020603050405020304" pitchFamily="18" charset="0"/>
            </a:endParaRPr>
          </a:p>
          <a:p>
            <a:pPr rtl="0">
              <a:buClr>
                <a:schemeClr val="tx1">
                  <a:lumMod val="50000"/>
                </a:schemeClr>
              </a:buClr>
              <a:buFont typeface="Wingdings" panose="05000000000000000000" pitchFamily="2" charset="2"/>
              <a:buChar char="§"/>
            </a:pPr>
            <a:r>
              <a:rPr lang="el-GR" dirty="0">
                <a:solidFill>
                  <a:schemeClr val="tx1">
                    <a:lumMod val="75000"/>
                  </a:schemeClr>
                </a:solidFill>
                <a:latin typeface="Times New Roman" panose="02020603050405020304" pitchFamily="18" charset="0"/>
                <a:cs typeface="Times New Roman" panose="02020603050405020304" pitchFamily="18" charset="0"/>
              </a:rPr>
              <a:t>Να απομακρυνθούν όλες οι επιζήμιες πρακτικές- παιδικός γάμος, κλειτοριδεκτομή.</a:t>
            </a:r>
          </a:p>
        </p:txBody>
      </p:sp>
      <p:pic>
        <p:nvPicPr>
          <p:cNvPr id="16" name="Θέση εικόνας 15" descr="Εικόνα που περιέχει έδαφος, ρουχισμός, παπούτσια, άτομο&#10;&#10;Περιγραφή που δημιουργήθηκε αυτόματα">
            <a:extLst>
              <a:ext uri="{FF2B5EF4-FFF2-40B4-BE49-F238E27FC236}">
                <a16:creationId xmlns:a16="http://schemas.microsoft.com/office/drawing/2014/main" id="{54D4D270-AB9E-8E5F-7CD4-17F7ED4D6E4B}"/>
              </a:ext>
            </a:extLst>
          </p:cNvPr>
          <p:cNvPicPr>
            <a:picLocks noGrp="1" noChangeAspect="1"/>
          </p:cNvPicPr>
          <p:nvPr>
            <p:ph type="pic" sz="quarter" idx="14"/>
          </p:nvPr>
        </p:nvPicPr>
        <p:blipFill rotWithShape="1">
          <a:blip r:embed="rId3"/>
          <a:srcRect l="40717" r="2590" b="1"/>
          <a:stretch/>
        </p:blipFill>
        <p:spPr>
          <a:xfrm rot="720000">
            <a:off x="6384187" y="209524"/>
            <a:ext cx="4647699" cy="5472101"/>
          </a:xfrm>
          <a:noFill/>
        </p:spPr>
      </p:pic>
    </p:spTree>
    <p:extLst>
      <p:ext uri="{BB962C8B-B14F-4D97-AF65-F5344CB8AC3E}">
        <p14:creationId xmlns:p14="http://schemas.microsoft.com/office/powerpoint/2010/main" val="367141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0524C337-A870-7266-1996-988967045AE5}"/>
              </a:ext>
            </a:extLst>
          </p:cNvPr>
          <p:cNvSpPr>
            <a:spLocks noGrp="1"/>
          </p:cNvSpPr>
          <p:nvPr>
            <p:ph type="body" idx="1"/>
          </p:nvPr>
        </p:nvSpPr>
        <p:spPr>
          <a:xfrm>
            <a:off x="469661" y="2490190"/>
            <a:ext cx="5626339" cy="757835"/>
          </a:xfrm>
        </p:spPr>
        <p:txBody>
          <a:bodyPr>
            <a:normAutofit/>
          </a:bodyPr>
          <a:lstStyle/>
          <a:p>
            <a:r>
              <a:rPr lang="el-GR" sz="2400" u="sng" dirty="0">
                <a:latin typeface="Times New Roman" panose="02020603050405020304" pitchFamily="18" charset="0"/>
                <a:cs typeface="Times New Roman" panose="02020603050405020304" pitchFamily="18" charset="0"/>
              </a:rPr>
              <a:t>Μορφές Βίας- Εκμετάλλευση</a:t>
            </a:r>
          </a:p>
        </p:txBody>
      </p:sp>
      <p:pic>
        <p:nvPicPr>
          <p:cNvPr id="11" name="Θέση περιεχομένου 10" descr="Εικόνα που περιέχει ζωγραφιά, εικονογράφηση, τέχνη, γραφικά&#10;&#10;Περιγραφή που δημιουργήθηκε αυτόματα">
            <a:extLst>
              <a:ext uri="{FF2B5EF4-FFF2-40B4-BE49-F238E27FC236}">
                <a16:creationId xmlns:a16="http://schemas.microsoft.com/office/drawing/2014/main" id="{24BA2931-E04F-B76B-B8DF-5718E0E664AC}"/>
              </a:ext>
            </a:extLst>
          </p:cNvPr>
          <p:cNvPicPr>
            <a:picLocks noGrp="1" noChangeAspect="1"/>
          </p:cNvPicPr>
          <p:nvPr>
            <p:ph sz="half" idx="2"/>
          </p:nvPr>
        </p:nvPicPr>
        <p:blipFill>
          <a:blip r:embed="rId2"/>
          <a:stretch>
            <a:fillRect/>
          </a:stretch>
        </p:blipFill>
        <p:spPr>
          <a:xfrm>
            <a:off x="214626" y="3392684"/>
            <a:ext cx="2752725" cy="1657350"/>
          </a:xfrm>
        </p:spPr>
      </p:pic>
      <p:sp>
        <p:nvSpPr>
          <p:cNvPr id="5" name="Θέση αριθμού διαφάνειας 4">
            <a:extLst>
              <a:ext uri="{FF2B5EF4-FFF2-40B4-BE49-F238E27FC236}">
                <a16:creationId xmlns:a16="http://schemas.microsoft.com/office/drawing/2014/main" id="{66C0945A-C5DB-5F21-8525-63C65A3BD655}"/>
              </a:ext>
            </a:extLst>
          </p:cNvPr>
          <p:cNvSpPr>
            <a:spLocks noGrp="1"/>
          </p:cNvSpPr>
          <p:nvPr>
            <p:ph type="sldNum" sz="quarter" idx="12"/>
          </p:nvPr>
        </p:nvSpPr>
        <p:spPr/>
        <p:txBody>
          <a:bodyPr/>
          <a:lstStyle/>
          <a:p>
            <a:pPr rtl="0"/>
            <a:fld id="{98C0CDE5-970C-4CC4-BF43-0DA127E73E82}" type="slidenum">
              <a:rPr lang="el-GR" noProof="0" smtClean="0"/>
              <a:t>5</a:t>
            </a:fld>
            <a:endParaRPr lang="el-GR" noProof="0"/>
          </a:p>
        </p:txBody>
      </p:sp>
      <p:sp>
        <p:nvSpPr>
          <p:cNvPr id="6" name="Τίτλος 5">
            <a:extLst>
              <a:ext uri="{FF2B5EF4-FFF2-40B4-BE49-F238E27FC236}">
                <a16:creationId xmlns:a16="http://schemas.microsoft.com/office/drawing/2014/main" id="{55429CA8-1F9E-6F38-F1F8-9D50633CFA15}"/>
              </a:ext>
            </a:extLst>
          </p:cNvPr>
          <p:cNvSpPr>
            <a:spLocks noGrp="1"/>
          </p:cNvSpPr>
          <p:nvPr>
            <p:ph type="title"/>
          </p:nvPr>
        </p:nvSpPr>
        <p:spPr>
          <a:xfrm rot="-360000">
            <a:off x="32200" y="792217"/>
            <a:ext cx="4750603" cy="1139758"/>
          </a:xfrm>
        </p:spPr>
        <p:txBody>
          <a:bodyPr>
            <a:normAutofit/>
          </a:bodyPr>
          <a:lstStyle/>
          <a:p>
            <a:r>
              <a:rPr kumimoji="0" lang="el-GR"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Υποστόχοι: 5.1 έως 5.3</a:t>
            </a:r>
            <a:endParaRPr lang="el-GR" sz="3200" dirty="0">
              <a:latin typeface="Times New Roman" panose="02020603050405020304" pitchFamily="18" charset="0"/>
              <a:cs typeface="Times New Roman" panose="02020603050405020304" pitchFamily="18" charset="0"/>
            </a:endParaRPr>
          </a:p>
        </p:txBody>
      </p:sp>
      <p:sp>
        <p:nvSpPr>
          <p:cNvPr id="7" name="Θέση κειμένου 6">
            <a:extLst>
              <a:ext uri="{FF2B5EF4-FFF2-40B4-BE49-F238E27FC236}">
                <a16:creationId xmlns:a16="http://schemas.microsoft.com/office/drawing/2014/main" id="{694F1310-5477-D1F7-4CF3-4061DCE39B0B}"/>
              </a:ext>
            </a:extLst>
          </p:cNvPr>
          <p:cNvSpPr>
            <a:spLocks noGrp="1"/>
          </p:cNvSpPr>
          <p:nvPr>
            <p:ph type="body" idx="13"/>
          </p:nvPr>
        </p:nvSpPr>
        <p:spPr>
          <a:xfrm>
            <a:off x="5676900" y="2559301"/>
            <a:ext cx="5889885" cy="757835"/>
          </a:xfrm>
        </p:spPr>
        <p:txBody>
          <a:bodyPr>
            <a:normAutofit/>
          </a:bodyPr>
          <a:lstStyle/>
          <a:p>
            <a:pPr algn="ctr"/>
            <a:r>
              <a:rPr lang="el-GR" sz="2400" u="sng" dirty="0">
                <a:latin typeface="Times New Roman" panose="02020603050405020304" pitchFamily="18" charset="0"/>
                <a:cs typeface="Times New Roman" panose="02020603050405020304" pitchFamily="18" charset="0"/>
              </a:rPr>
              <a:t>Επιζήμιες Πρακτικές</a:t>
            </a:r>
          </a:p>
        </p:txBody>
      </p:sp>
      <p:pic>
        <p:nvPicPr>
          <p:cNvPr id="13" name="Θέση περιεχομένου 12" descr="Εικόνα που περιέχει ζωγραφιά, άρθρωση, τέχνη, γυναίκα&#10;&#10;Περιγραφή που δημιουργήθηκε αυτόματα">
            <a:extLst>
              <a:ext uri="{FF2B5EF4-FFF2-40B4-BE49-F238E27FC236}">
                <a16:creationId xmlns:a16="http://schemas.microsoft.com/office/drawing/2014/main" id="{D557C836-5C6F-E260-5F45-164D2A1ABF81}"/>
              </a:ext>
            </a:extLst>
          </p:cNvPr>
          <p:cNvPicPr>
            <a:picLocks noGrp="1" noChangeAspect="1"/>
          </p:cNvPicPr>
          <p:nvPr>
            <p:ph sz="half" idx="14"/>
          </p:nvPr>
        </p:nvPicPr>
        <p:blipFill>
          <a:blip r:embed="rId3"/>
          <a:stretch>
            <a:fillRect/>
          </a:stretch>
        </p:blipFill>
        <p:spPr>
          <a:xfrm>
            <a:off x="2967352" y="3380045"/>
            <a:ext cx="2709548" cy="1657350"/>
          </a:xfrm>
        </p:spPr>
      </p:pic>
      <p:sp>
        <p:nvSpPr>
          <p:cNvPr id="9" name="Θέση κειμένου 8">
            <a:extLst>
              <a:ext uri="{FF2B5EF4-FFF2-40B4-BE49-F238E27FC236}">
                <a16:creationId xmlns:a16="http://schemas.microsoft.com/office/drawing/2014/main" id="{5FE3FF29-D29E-DCC9-A279-5566F1D810FC}"/>
              </a:ext>
            </a:extLst>
          </p:cNvPr>
          <p:cNvSpPr>
            <a:spLocks noGrp="1"/>
          </p:cNvSpPr>
          <p:nvPr>
            <p:ph type="body" idx="15"/>
          </p:nvPr>
        </p:nvSpPr>
        <p:spPr/>
        <p:txBody>
          <a:bodyPr>
            <a:normAutofit/>
          </a:bodyPr>
          <a:lstStyle/>
          <a:p>
            <a:pPr algn="ctr"/>
            <a:r>
              <a:rPr lang="el-GR" sz="2400" dirty="0">
                <a:latin typeface="Times New Roman" panose="02020603050405020304" pitchFamily="18" charset="0"/>
                <a:cs typeface="Times New Roman" panose="02020603050405020304" pitchFamily="18" charset="0"/>
              </a:rPr>
              <a:t>ΠΑΡΑΔΕΙΓΜΑΤΑ- ΦΩΤΟΓΡΑΦΙΕΣ</a:t>
            </a:r>
          </a:p>
        </p:txBody>
      </p:sp>
      <p:pic>
        <p:nvPicPr>
          <p:cNvPr id="15" name="Εικόνα 14" descr="Εικόνα που περιέχει κείμενο, καρτούν, γράμμα, γραφιστική&#10;&#10;Περιγραφή που δημιουργήθηκε αυτόματα">
            <a:extLst>
              <a:ext uri="{FF2B5EF4-FFF2-40B4-BE49-F238E27FC236}">
                <a16:creationId xmlns:a16="http://schemas.microsoft.com/office/drawing/2014/main" id="{C4BC3C30-7FA2-B0F5-8599-0CBBF7D86686}"/>
              </a:ext>
            </a:extLst>
          </p:cNvPr>
          <p:cNvPicPr>
            <a:picLocks noChangeAspect="1"/>
          </p:cNvPicPr>
          <p:nvPr/>
        </p:nvPicPr>
        <p:blipFill>
          <a:blip r:embed="rId4"/>
          <a:stretch>
            <a:fillRect/>
          </a:stretch>
        </p:blipFill>
        <p:spPr>
          <a:xfrm>
            <a:off x="214626" y="5037395"/>
            <a:ext cx="2752725" cy="1831792"/>
          </a:xfrm>
          <a:prstGeom prst="rect">
            <a:avLst/>
          </a:prstGeom>
        </p:spPr>
      </p:pic>
      <p:pic>
        <p:nvPicPr>
          <p:cNvPr id="17" name="Εικόνα 16" descr="Εικόνα που περιέχει κείμενο, ζωγραφιά, τέχνη, σκίτσο/σχέδιο&#10;&#10;Περιγραφή που δημιουργήθηκε αυτόματα">
            <a:extLst>
              <a:ext uri="{FF2B5EF4-FFF2-40B4-BE49-F238E27FC236}">
                <a16:creationId xmlns:a16="http://schemas.microsoft.com/office/drawing/2014/main" id="{A2D93F65-DBA8-865B-DFA9-412AE329A7C5}"/>
              </a:ext>
            </a:extLst>
          </p:cNvPr>
          <p:cNvPicPr>
            <a:picLocks noChangeAspect="1"/>
          </p:cNvPicPr>
          <p:nvPr/>
        </p:nvPicPr>
        <p:blipFill>
          <a:blip r:embed="rId5"/>
          <a:stretch>
            <a:fillRect/>
          </a:stretch>
        </p:blipFill>
        <p:spPr>
          <a:xfrm>
            <a:off x="6383083" y="3386247"/>
            <a:ext cx="2709548" cy="1883514"/>
          </a:xfrm>
          <a:prstGeom prst="rect">
            <a:avLst/>
          </a:prstGeom>
        </p:spPr>
      </p:pic>
      <p:pic>
        <p:nvPicPr>
          <p:cNvPr id="19" name="Εικόνα 18" descr="Εικόνα που περιέχει σκίτσο/σχέδιο, τέχνη, ζωγραφική, ζωγραφιά&#10;&#10;Περιγραφή που δημιουργήθηκε αυτόματα">
            <a:extLst>
              <a:ext uri="{FF2B5EF4-FFF2-40B4-BE49-F238E27FC236}">
                <a16:creationId xmlns:a16="http://schemas.microsoft.com/office/drawing/2014/main" id="{9EAEC10F-669A-D323-7243-36EB5C02B5D6}"/>
              </a:ext>
            </a:extLst>
          </p:cNvPr>
          <p:cNvPicPr>
            <a:picLocks noChangeAspect="1"/>
          </p:cNvPicPr>
          <p:nvPr/>
        </p:nvPicPr>
        <p:blipFill>
          <a:blip r:embed="rId6"/>
          <a:stretch>
            <a:fillRect/>
          </a:stretch>
        </p:blipFill>
        <p:spPr>
          <a:xfrm>
            <a:off x="2967352" y="5050034"/>
            <a:ext cx="2709548" cy="1807966"/>
          </a:xfrm>
          <a:prstGeom prst="rect">
            <a:avLst/>
          </a:prstGeom>
        </p:spPr>
      </p:pic>
      <p:pic>
        <p:nvPicPr>
          <p:cNvPr id="21" name="Εικόνα 20" descr="Εικόνα που περιέχει ρουχισμός, άτομο, ανθρώπινο πρόσωπο, τουρμπάνι&#10;&#10;Περιγραφή που δημιουργήθηκε αυτόματα">
            <a:extLst>
              <a:ext uri="{FF2B5EF4-FFF2-40B4-BE49-F238E27FC236}">
                <a16:creationId xmlns:a16="http://schemas.microsoft.com/office/drawing/2014/main" id="{D9B0CA9D-A300-DAD0-4800-796E21BF30FB}"/>
              </a:ext>
            </a:extLst>
          </p:cNvPr>
          <p:cNvPicPr>
            <a:picLocks noChangeAspect="1"/>
          </p:cNvPicPr>
          <p:nvPr/>
        </p:nvPicPr>
        <p:blipFill>
          <a:blip r:embed="rId7"/>
          <a:stretch>
            <a:fillRect/>
          </a:stretch>
        </p:blipFill>
        <p:spPr>
          <a:xfrm>
            <a:off x="9092631" y="3386247"/>
            <a:ext cx="2709548" cy="1883514"/>
          </a:xfrm>
          <a:prstGeom prst="rect">
            <a:avLst/>
          </a:prstGeom>
        </p:spPr>
      </p:pic>
    </p:spTree>
    <p:extLst>
      <p:ext uri="{BB962C8B-B14F-4D97-AF65-F5344CB8AC3E}">
        <p14:creationId xmlns:p14="http://schemas.microsoft.com/office/powerpoint/2010/main" val="125352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6587D558-5792-4FF7-9111-65F4C874C61B}"/>
              </a:ext>
            </a:extLst>
          </p:cNvPr>
          <p:cNvSpPr>
            <a:spLocks noGrp="1"/>
          </p:cNvSpPr>
          <p:nvPr>
            <p:ph type="body" idx="1"/>
          </p:nvPr>
        </p:nvSpPr>
        <p:spPr>
          <a:xfrm>
            <a:off x="748030" y="2442380"/>
            <a:ext cx="3913632" cy="804672"/>
          </a:xfrm>
        </p:spPr>
        <p:txBody>
          <a:bodyPr rtlCol="0" anchor="ctr">
            <a:normAutofit/>
          </a:bodyPr>
          <a:lstStyle/>
          <a:p>
            <a:pPr rtl="0"/>
            <a:r>
              <a:rPr lang="el-GR" dirty="0">
                <a:latin typeface="Times New Roman" panose="02020603050405020304" pitchFamily="18" charset="0"/>
                <a:cs typeface="Times New Roman" panose="02020603050405020304" pitchFamily="18" charset="0"/>
              </a:rPr>
              <a:t>Μέχρι το 2030, οι γυναίκες και τα κορίτσια σε όλο το κόσμο, πρέπει:</a:t>
            </a:r>
          </a:p>
        </p:txBody>
      </p:sp>
      <p:sp>
        <p:nvSpPr>
          <p:cNvPr id="4" name="Θέση αριθμού διαφάνειας 3">
            <a:extLst>
              <a:ext uri="{FF2B5EF4-FFF2-40B4-BE49-F238E27FC236}">
                <a16:creationId xmlns:a16="http://schemas.microsoft.com/office/drawing/2014/main" id="{03E8D56A-2615-403F-A09F-BC30DF1EE768}"/>
              </a:ext>
            </a:extLst>
          </p:cNvPr>
          <p:cNvSpPr>
            <a:spLocks noGrp="1"/>
          </p:cNvSpPr>
          <p:nvPr>
            <p:ph type="sldNum" sz="quarter" idx="12"/>
          </p:nvPr>
        </p:nvSpPr>
        <p:spPr>
          <a:xfrm>
            <a:off x="11163743" y="5945824"/>
            <a:ext cx="642257"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98C0CDE5-970C-4CC4-BF43-0DA127E73E82}" type="slidenum">
              <a:rPr kumimoji="0" lang="el-GR"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6</a:t>
            </a:fld>
            <a:endParaRPr kumimoji="0" lang="el-GR" b="1" i="0" u="none" strike="noStrike" kern="1200" cap="none" spc="0" normalizeH="0" baseline="0" noProof="0">
              <a:ln>
                <a:noFill/>
              </a:ln>
              <a:effectLst/>
              <a:uLnTx/>
              <a:uFillTx/>
            </a:endParaRPr>
          </a:p>
        </p:txBody>
      </p:sp>
      <p:sp>
        <p:nvSpPr>
          <p:cNvPr id="5" name="Τίτλος 4">
            <a:extLst>
              <a:ext uri="{FF2B5EF4-FFF2-40B4-BE49-F238E27FC236}">
                <a16:creationId xmlns:a16="http://schemas.microsoft.com/office/drawing/2014/main" id="{79195BEB-A072-45D8-848D-E8CA744F9022}"/>
              </a:ext>
            </a:extLst>
          </p:cNvPr>
          <p:cNvSpPr>
            <a:spLocks noGrp="1"/>
          </p:cNvSpPr>
          <p:nvPr>
            <p:ph type="title"/>
          </p:nvPr>
        </p:nvSpPr>
        <p:spPr>
          <a:xfrm rot="-360000">
            <a:off x="26371" y="1066687"/>
            <a:ext cx="4385220" cy="734415"/>
          </a:xfrm>
        </p:spPr>
        <p:txBody>
          <a:bodyPr rtlCol="0" anchor="b">
            <a:normAutofit/>
          </a:bodyPr>
          <a:lstStyle/>
          <a:p>
            <a:pPr rtl="0"/>
            <a:r>
              <a:rPr lang="el-GR" sz="3200" dirty="0">
                <a:latin typeface="Times New Roman" panose="02020603050405020304" pitchFamily="18" charset="0"/>
                <a:cs typeface="Times New Roman" panose="02020603050405020304" pitchFamily="18" charset="0"/>
              </a:rPr>
              <a:t>Υποστόχοι: 5.4 έως 5.6</a:t>
            </a:r>
          </a:p>
        </p:txBody>
      </p:sp>
      <p:sp>
        <p:nvSpPr>
          <p:cNvPr id="6" name="Θέση κειμένου 5">
            <a:extLst>
              <a:ext uri="{FF2B5EF4-FFF2-40B4-BE49-F238E27FC236}">
                <a16:creationId xmlns:a16="http://schemas.microsoft.com/office/drawing/2014/main" id="{FE58025A-9737-434D-AE90-0CC9E7990286}"/>
              </a:ext>
            </a:extLst>
          </p:cNvPr>
          <p:cNvSpPr>
            <a:spLocks noGrp="1"/>
          </p:cNvSpPr>
          <p:nvPr>
            <p:ph type="body" sz="quarter" idx="13"/>
          </p:nvPr>
        </p:nvSpPr>
        <p:spPr>
          <a:xfrm>
            <a:off x="733337" y="3392621"/>
            <a:ext cx="3928325" cy="3132466"/>
          </a:xfrm>
        </p:spPr>
        <p:txBody>
          <a:bodyPr rtlCol="0">
            <a:normAutofit fontScale="92500" lnSpcReduction="20000"/>
          </a:bodyPr>
          <a:lstStyle/>
          <a:p>
            <a:pPr algn="just" rtl="0">
              <a:buClr>
                <a:schemeClr val="tx1">
                  <a:lumMod val="50000"/>
                </a:schemeClr>
              </a:buClr>
              <a:buFont typeface="Wingdings" panose="05000000000000000000" pitchFamily="2" charset="2"/>
              <a:buChar char="§"/>
            </a:pPr>
            <a:r>
              <a:rPr lang="el-GR" sz="1700" dirty="0">
                <a:solidFill>
                  <a:schemeClr val="tx1">
                    <a:lumMod val="75000"/>
                  </a:schemeClr>
                </a:solidFill>
                <a:latin typeface="Times New Roman" panose="02020603050405020304" pitchFamily="18" charset="0"/>
                <a:cs typeface="Times New Roman" panose="02020603050405020304" pitchFamily="18" charset="0"/>
              </a:rPr>
              <a:t>Να εκτιμηθεί η μη αμειβόμενη φροντίδα και κατ’ οίκον εργασία μέσω της κοινωνικής πρόνοιας, ενώ παράλληλα να προωθηθεί η κοινή ευθύνη στο σπίτι και την οικογένεια σεβόμενη σε κάθε περίπτωση τις ιδιαιτερότητες κάθε έθνους,</a:t>
            </a:r>
          </a:p>
          <a:p>
            <a:pPr marL="0" indent="0" algn="just" rtl="0">
              <a:buClr>
                <a:schemeClr val="tx1">
                  <a:lumMod val="50000"/>
                </a:schemeClr>
              </a:buClr>
              <a:buNone/>
            </a:pPr>
            <a:endParaRPr lang="el-GR" sz="1700" dirty="0">
              <a:solidFill>
                <a:schemeClr val="tx1">
                  <a:lumMod val="75000"/>
                </a:schemeClr>
              </a:solidFill>
              <a:latin typeface="Times New Roman" panose="02020603050405020304" pitchFamily="18" charset="0"/>
              <a:cs typeface="Times New Roman" panose="02020603050405020304" pitchFamily="18" charset="0"/>
            </a:endParaRPr>
          </a:p>
          <a:p>
            <a:pPr algn="just" rtl="0">
              <a:buClr>
                <a:schemeClr val="tx1">
                  <a:lumMod val="50000"/>
                </a:schemeClr>
              </a:buClr>
              <a:buFont typeface="Wingdings" panose="05000000000000000000" pitchFamily="2" charset="2"/>
              <a:buChar char="§"/>
            </a:pPr>
            <a:r>
              <a:rPr lang="el-GR" sz="1700" dirty="0">
                <a:solidFill>
                  <a:schemeClr val="tx1">
                    <a:lumMod val="75000"/>
                  </a:schemeClr>
                </a:solidFill>
                <a:latin typeface="Times New Roman" panose="02020603050405020304" pitchFamily="18" charset="0"/>
                <a:cs typeface="Times New Roman" panose="02020603050405020304" pitchFamily="18" charset="0"/>
              </a:rPr>
              <a:t>Να έχουν πλήρη και αποτελεσματική συμμετοχή και ισότιμες ευκαιρίες για την ανάληψη ηγετικής θέσης σε πολιτικό, κοινωνικό και οικονομικό επίπεδο,</a:t>
            </a:r>
          </a:p>
          <a:p>
            <a:pPr marL="0" indent="0" algn="just" rtl="0">
              <a:buClr>
                <a:schemeClr val="tx1">
                  <a:lumMod val="50000"/>
                </a:schemeClr>
              </a:buClr>
              <a:buNone/>
            </a:pPr>
            <a:endParaRPr lang="el-GR" sz="1700" dirty="0">
              <a:solidFill>
                <a:schemeClr val="tx1">
                  <a:lumMod val="75000"/>
                </a:schemeClr>
              </a:solidFill>
              <a:latin typeface="Times New Roman" panose="02020603050405020304" pitchFamily="18" charset="0"/>
              <a:cs typeface="Times New Roman" panose="02020603050405020304" pitchFamily="18" charset="0"/>
            </a:endParaRPr>
          </a:p>
          <a:p>
            <a:pPr algn="just" rtl="0">
              <a:buClr>
                <a:schemeClr val="tx1">
                  <a:lumMod val="50000"/>
                </a:schemeClr>
              </a:buClr>
              <a:buFont typeface="Wingdings" panose="05000000000000000000" pitchFamily="2" charset="2"/>
              <a:buChar char="§"/>
            </a:pPr>
            <a:r>
              <a:rPr lang="el-GR" sz="1700" dirty="0">
                <a:solidFill>
                  <a:schemeClr val="tx1">
                    <a:lumMod val="75000"/>
                  </a:schemeClr>
                </a:solidFill>
                <a:latin typeface="Times New Roman" panose="02020603050405020304" pitchFamily="18" charset="0"/>
                <a:cs typeface="Times New Roman" panose="02020603050405020304" pitchFamily="18" charset="0"/>
              </a:rPr>
              <a:t>Να κατοχυρωθεί η καθολική πρόσβαση στην σεξουαλική και αναπαραγωγική υγεία.</a:t>
            </a:r>
          </a:p>
          <a:p>
            <a:pPr rtl="0">
              <a:buClr>
                <a:schemeClr val="tx1">
                  <a:lumMod val="50000"/>
                </a:schemeClr>
              </a:buClr>
              <a:buFont typeface="Wingdings" panose="05000000000000000000" pitchFamily="2" charset="2"/>
              <a:buChar char="§"/>
            </a:pPr>
            <a:endParaRPr lang="el-GR" sz="1100" dirty="0"/>
          </a:p>
        </p:txBody>
      </p:sp>
      <p:pic>
        <p:nvPicPr>
          <p:cNvPr id="7" name="Θέση εικόνας 6" descr="Εικόνα που περιέχει ζωγραφική, κείμενο, ρουχισμός, καρτούν&#10;&#10;Περιγραφή που δημιουργήθηκε αυτόματα">
            <a:extLst>
              <a:ext uri="{FF2B5EF4-FFF2-40B4-BE49-F238E27FC236}">
                <a16:creationId xmlns:a16="http://schemas.microsoft.com/office/drawing/2014/main" id="{3832CE6A-84EA-EE41-8B0B-7D6508488ADB}"/>
              </a:ext>
            </a:extLst>
          </p:cNvPr>
          <p:cNvPicPr>
            <a:picLocks noGrp="1" noChangeAspect="1"/>
          </p:cNvPicPr>
          <p:nvPr>
            <p:ph type="pic" sz="quarter" idx="14"/>
          </p:nvPr>
        </p:nvPicPr>
        <p:blipFill rotWithShape="1">
          <a:blip r:embed="rId3"/>
          <a:srcRect r="2" b="15586"/>
          <a:stretch/>
        </p:blipFill>
        <p:spPr>
          <a:xfrm rot="720000">
            <a:off x="6384187" y="209524"/>
            <a:ext cx="4647699" cy="5472101"/>
          </a:xfrm>
          <a:noFill/>
        </p:spPr>
      </p:pic>
    </p:spTree>
    <p:extLst>
      <p:ext uri="{BB962C8B-B14F-4D97-AF65-F5344CB8AC3E}">
        <p14:creationId xmlns:p14="http://schemas.microsoft.com/office/powerpoint/2010/main" val="233705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0524C337-A870-7266-1996-988967045AE5}"/>
              </a:ext>
            </a:extLst>
          </p:cNvPr>
          <p:cNvSpPr>
            <a:spLocks noGrp="1"/>
          </p:cNvSpPr>
          <p:nvPr>
            <p:ph type="body" idx="1"/>
          </p:nvPr>
        </p:nvSpPr>
        <p:spPr>
          <a:xfrm>
            <a:off x="84913" y="2561029"/>
            <a:ext cx="5691442" cy="757835"/>
          </a:xfrm>
        </p:spPr>
        <p:txBody>
          <a:bodyPr>
            <a:normAutofit/>
          </a:bodyPr>
          <a:lstStyle/>
          <a:p>
            <a:r>
              <a:rPr lang="el-GR" sz="2200" u="sng" dirty="0">
                <a:latin typeface="Times New Roman" panose="02020603050405020304" pitchFamily="18" charset="0"/>
                <a:cs typeface="Times New Roman" panose="02020603050405020304" pitchFamily="18" charset="0"/>
              </a:rPr>
              <a:t>Οικιακή Εργασία- Κοινή Ανάληψη Ευθυνών</a:t>
            </a:r>
          </a:p>
        </p:txBody>
      </p:sp>
      <p:sp>
        <p:nvSpPr>
          <p:cNvPr id="5" name="Θέση αριθμού διαφάνειας 4">
            <a:extLst>
              <a:ext uri="{FF2B5EF4-FFF2-40B4-BE49-F238E27FC236}">
                <a16:creationId xmlns:a16="http://schemas.microsoft.com/office/drawing/2014/main" id="{66C0945A-C5DB-5F21-8525-63C65A3BD65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l-GR" sz="1600" b="1" i="0" u="none" strike="noStrike" kern="1200" cap="none" spc="0" normalizeH="0" baseline="0" noProof="0" smtClean="0">
                <a:ln>
                  <a:noFill/>
                </a:ln>
                <a:solidFill>
                  <a:prstClr val="white"/>
                </a:solidFill>
                <a:effectLst/>
                <a:uLnTx/>
                <a:uFillTx/>
                <a:latin typeface="Comic Sans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l-GR" sz="1600" b="1" i="0" u="none" strike="noStrike" kern="1200" cap="none" spc="0" normalizeH="0" baseline="0" noProof="0">
              <a:ln>
                <a:noFill/>
              </a:ln>
              <a:solidFill>
                <a:prstClr val="white"/>
              </a:solidFill>
              <a:effectLst/>
              <a:uLnTx/>
              <a:uFillTx/>
              <a:latin typeface="Comic Sans MS"/>
              <a:ea typeface="+mn-ea"/>
              <a:cs typeface="+mn-cs"/>
            </a:endParaRPr>
          </a:p>
        </p:txBody>
      </p:sp>
      <p:sp>
        <p:nvSpPr>
          <p:cNvPr id="6" name="Τίτλος 5">
            <a:extLst>
              <a:ext uri="{FF2B5EF4-FFF2-40B4-BE49-F238E27FC236}">
                <a16:creationId xmlns:a16="http://schemas.microsoft.com/office/drawing/2014/main" id="{55429CA8-1F9E-6F38-F1F8-9D50633CFA15}"/>
              </a:ext>
            </a:extLst>
          </p:cNvPr>
          <p:cNvSpPr>
            <a:spLocks noGrp="1"/>
          </p:cNvSpPr>
          <p:nvPr>
            <p:ph type="title"/>
          </p:nvPr>
        </p:nvSpPr>
        <p:spPr>
          <a:xfrm rot="-360000">
            <a:off x="32200" y="792217"/>
            <a:ext cx="4750603" cy="1139758"/>
          </a:xfrm>
        </p:spPr>
        <p:txBody>
          <a:bodyPr>
            <a:normAutofit/>
          </a:bodyPr>
          <a:lstStyle/>
          <a:p>
            <a:r>
              <a:rPr kumimoji="0" lang="el-GR"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Υποστόχοι: 5.4 έως 5.6</a:t>
            </a:r>
            <a:endParaRPr lang="el-GR" sz="3200" dirty="0">
              <a:latin typeface="Times New Roman" panose="02020603050405020304" pitchFamily="18" charset="0"/>
              <a:cs typeface="Times New Roman" panose="02020603050405020304" pitchFamily="18" charset="0"/>
            </a:endParaRPr>
          </a:p>
        </p:txBody>
      </p:sp>
      <p:sp>
        <p:nvSpPr>
          <p:cNvPr id="7" name="Θέση κειμένου 6">
            <a:extLst>
              <a:ext uri="{FF2B5EF4-FFF2-40B4-BE49-F238E27FC236}">
                <a16:creationId xmlns:a16="http://schemas.microsoft.com/office/drawing/2014/main" id="{694F1310-5477-D1F7-4CF3-4061DCE39B0B}"/>
              </a:ext>
            </a:extLst>
          </p:cNvPr>
          <p:cNvSpPr>
            <a:spLocks noGrp="1"/>
          </p:cNvSpPr>
          <p:nvPr>
            <p:ph type="body" idx="13"/>
          </p:nvPr>
        </p:nvSpPr>
        <p:spPr>
          <a:xfrm>
            <a:off x="5676900" y="2559301"/>
            <a:ext cx="6138285" cy="757835"/>
          </a:xfrm>
        </p:spPr>
        <p:txBody>
          <a:bodyPr>
            <a:normAutofit/>
          </a:bodyPr>
          <a:lstStyle/>
          <a:p>
            <a:pPr algn="ctr"/>
            <a:r>
              <a:rPr lang="el-GR" sz="2000" u="sng" dirty="0">
                <a:latin typeface="Times New Roman" panose="02020603050405020304" pitchFamily="18" charset="0"/>
                <a:cs typeface="Times New Roman" panose="02020603050405020304" pitchFamily="18" charset="0"/>
              </a:rPr>
              <a:t>Συμμετοχή- Ίσες Ευκαιρίες- Πρόσβαση στην υγεία </a:t>
            </a:r>
          </a:p>
        </p:txBody>
      </p:sp>
      <p:sp>
        <p:nvSpPr>
          <p:cNvPr id="9" name="Θέση κειμένου 8">
            <a:extLst>
              <a:ext uri="{FF2B5EF4-FFF2-40B4-BE49-F238E27FC236}">
                <a16:creationId xmlns:a16="http://schemas.microsoft.com/office/drawing/2014/main" id="{5FE3FF29-D29E-DCC9-A279-5566F1D810FC}"/>
              </a:ext>
            </a:extLst>
          </p:cNvPr>
          <p:cNvSpPr>
            <a:spLocks noGrp="1"/>
          </p:cNvSpPr>
          <p:nvPr>
            <p:ph type="body" idx="15"/>
          </p:nvPr>
        </p:nvSpPr>
        <p:spPr>
          <a:xfrm>
            <a:off x="6089420" y="547051"/>
            <a:ext cx="5202936" cy="1115568"/>
          </a:xfrm>
        </p:spPr>
        <p:txBody>
          <a:bodyPr>
            <a:normAutofit/>
          </a:bodyPr>
          <a:lstStyle/>
          <a:p>
            <a:pPr algn="ctr"/>
            <a:r>
              <a:rPr lang="el-GR" sz="2400" dirty="0">
                <a:latin typeface="Times New Roman" panose="02020603050405020304" pitchFamily="18" charset="0"/>
                <a:cs typeface="Times New Roman" panose="02020603050405020304" pitchFamily="18" charset="0"/>
              </a:rPr>
              <a:t>ΠΑΡΑΔΕΙΓΜΑΤΑ- ΦΩΤΟΓΡΑΦΙΕΣ</a:t>
            </a:r>
          </a:p>
        </p:txBody>
      </p:sp>
      <p:pic>
        <p:nvPicPr>
          <p:cNvPr id="18" name="Θέση περιεχομένου 17" descr="Εικόνα που περιέχει καρτούν, ζωγραφιά, εικονογράφηση, Κινούμενα σχέδια&#10;&#10;Περιγραφή που δημιουργήθηκε αυτόματα">
            <a:extLst>
              <a:ext uri="{FF2B5EF4-FFF2-40B4-BE49-F238E27FC236}">
                <a16:creationId xmlns:a16="http://schemas.microsoft.com/office/drawing/2014/main" id="{649C248C-E8B1-40FF-06A1-56A2876EB005}"/>
              </a:ext>
            </a:extLst>
          </p:cNvPr>
          <p:cNvPicPr>
            <a:picLocks noGrp="1" noChangeAspect="1"/>
          </p:cNvPicPr>
          <p:nvPr>
            <p:ph sz="half" idx="2"/>
          </p:nvPr>
        </p:nvPicPr>
        <p:blipFill>
          <a:blip r:embed="rId4"/>
          <a:stretch>
            <a:fillRect/>
          </a:stretch>
        </p:blipFill>
        <p:spPr>
          <a:xfrm>
            <a:off x="84913" y="3317136"/>
            <a:ext cx="2709548" cy="1657350"/>
          </a:xfrm>
        </p:spPr>
      </p:pic>
      <p:pic>
        <p:nvPicPr>
          <p:cNvPr id="22" name="Εικόνα 21" descr="Εικόνα που περιέχει ρουχισμός, καρτούν, άτομο, κείμενο&#10;&#10;Περιγραφή που δημιουργήθηκε αυτόματα">
            <a:extLst>
              <a:ext uri="{FF2B5EF4-FFF2-40B4-BE49-F238E27FC236}">
                <a16:creationId xmlns:a16="http://schemas.microsoft.com/office/drawing/2014/main" id="{CE93AA54-F751-7198-3018-EA1D646F4CDF}"/>
              </a:ext>
            </a:extLst>
          </p:cNvPr>
          <p:cNvPicPr>
            <a:picLocks noChangeAspect="1"/>
          </p:cNvPicPr>
          <p:nvPr/>
        </p:nvPicPr>
        <p:blipFill>
          <a:blip r:embed="rId5"/>
          <a:stretch>
            <a:fillRect/>
          </a:stretch>
        </p:blipFill>
        <p:spPr>
          <a:xfrm>
            <a:off x="2794461" y="3317136"/>
            <a:ext cx="2709548" cy="1657350"/>
          </a:xfrm>
          <a:prstGeom prst="rect">
            <a:avLst/>
          </a:prstGeom>
        </p:spPr>
      </p:pic>
      <p:pic>
        <p:nvPicPr>
          <p:cNvPr id="24" name="Εικόνα 23" descr="Εικόνα που περιέχει καρτούν, clipart, ρουχισμός, παπούτσια&#10;&#10;Περιγραφή που δημιουργήθηκε αυτόματα">
            <a:extLst>
              <a:ext uri="{FF2B5EF4-FFF2-40B4-BE49-F238E27FC236}">
                <a16:creationId xmlns:a16="http://schemas.microsoft.com/office/drawing/2014/main" id="{141BE0C1-F448-1460-7BF9-04B95A6C5449}"/>
              </a:ext>
            </a:extLst>
          </p:cNvPr>
          <p:cNvPicPr>
            <a:picLocks noChangeAspect="1"/>
          </p:cNvPicPr>
          <p:nvPr/>
        </p:nvPicPr>
        <p:blipFill>
          <a:blip r:embed="rId6"/>
          <a:stretch>
            <a:fillRect/>
          </a:stretch>
        </p:blipFill>
        <p:spPr>
          <a:xfrm>
            <a:off x="91075" y="4965502"/>
            <a:ext cx="2709548" cy="1657350"/>
          </a:xfrm>
          <a:prstGeom prst="rect">
            <a:avLst/>
          </a:prstGeom>
        </p:spPr>
      </p:pic>
      <p:pic>
        <p:nvPicPr>
          <p:cNvPr id="28" name="Εικόνα 27" descr="Εικόνα που περιέχει καρτούν, άτομο, εικονογράφηση&#10;&#10;Περιγραφή που δημιουργήθηκε αυτόματα">
            <a:extLst>
              <a:ext uri="{FF2B5EF4-FFF2-40B4-BE49-F238E27FC236}">
                <a16:creationId xmlns:a16="http://schemas.microsoft.com/office/drawing/2014/main" id="{F8B6E8E4-699B-B207-F2E3-6B895BA5F9E2}"/>
              </a:ext>
            </a:extLst>
          </p:cNvPr>
          <p:cNvPicPr>
            <a:picLocks noChangeAspect="1"/>
          </p:cNvPicPr>
          <p:nvPr/>
        </p:nvPicPr>
        <p:blipFill>
          <a:blip r:embed="rId7"/>
          <a:stretch>
            <a:fillRect/>
          </a:stretch>
        </p:blipFill>
        <p:spPr>
          <a:xfrm>
            <a:off x="5782612" y="3316272"/>
            <a:ext cx="2734197" cy="1648366"/>
          </a:xfrm>
          <a:prstGeom prst="rect">
            <a:avLst/>
          </a:prstGeom>
        </p:spPr>
      </p:pic>
      <p:pic>
        <p:nvPicPr>
          <p:cNvPr id="30" name="Εικόνα 29" descr="Εικόνα που περιέχει κείμενο, ζωγραφιά, σκίτσο/σχέδιο, εικονογράφηση&#10;&#10;Περιγραφή που δημιουργήθηκε αυτόματα">
            <a:extLst>
              <a:ext uri="{FF2B5EF4-FFF2-40B4-BE49-F238E27FC236}">
                <a16:creationId xmlns:a16="http://schemas.microsoft.com/office/drawing/2014/main" id="{52E17E10-DA5F-7116-3B6D-254D710571E7}"/>
              </a:ext>
            </a:extLst>
          </p:cNvPr>
          <p:cNvPicPr>
            <a:picLocks noChangeAspect="1"/>
          </p:cNvPicPr>
          <p:nvPr/>
        </p:nvPicPr>
        <p:blipFill>
          <a:blip r:embed="rId8"/>
          <a:stretch>
            <a:fillRect/>
          </a:stretch>
        </p:blipFill>
        <p:spPr>
          <a:xfrm>
            <a:off x="8516809" y="3312212"/>
            <a:ext cx="3056927" cy="1657350"/>
          </a:xfrm>
          <a:prstGeom prst="rect">
            <a:avLst/>
          </a:prstGeom>
        </p:spPr>
      </p:pic>
      <p:pic>
        <p:nvPicPr>
          <p:cNvPr id="34" name="Εικόνα 33" descr="Εικόνα που περιέχει εσωτερικός χώρος&#10;&#10;Περιγραφή που δημιουργήθηκε αυτόματα">
            <a:extLst>
              <a:ext uri="{FF2B5EF4-FFF2-40B4-BE49-F238E27FC236}">
                <a16:creationId xmlns:a16="http://schemas.microsoft.com/office/drawing/2014/main" id="{71903680-F8CB-78EF-A61A-4E71EDA91557}"/>
              </a:ext>
            </a:extLst>
          </p:cNvPr>
          <p:cNvPicPr>
            <a:picLocks noChangeAspect="1"/>
          </p:cNvPicPr>
          <p:nvPr/>
        </p:nvPicPr>
        <p:blipFill>
          <a:blip r:embed="rId9"/>
          <a:stretch>
            <a:fillRect/>
          </a:stretch>
        </p:blipFill>
        <p:spPr>
          <a:xfrm>
            <a:off x="5776355" y="4974486"/>
            <a:ext cx="2721873" cy="1648366"/>
          </a:xfrm>
          <a:prstGeom prst="rect">
            <a:avLst/>
          </a:prstGeom>
        </p:spPr>
      </p:pic>
      <p:pic>
        <p:nvPicPr>
          <p:cNvPr id="35" name="Ηλεκτρονικά πολυμέσα 34" title="ΜΙΑ ΔΙΑΦΗΜΙΣΗ ΣΠΑΖΕΙ ΤΑ ΣΤΕΡΕΟΤΥΠΑ ΓΙΑ ΤΑ ΔΥΟ ΦΥΛΑ">
            <a:hlinkClick r:id="" action="ppaction://media"/>
            <a:extLst>
              <a:ext uri="{FF2B5EF4-FFF2-40B4-BE49-F238E27FC236}">
                <a16:creationId xmlns:a16="http://schemas.microsoft.com/office/drawing/2014/main" id="{2D85DF37-0A5C-E032-8751-63652DE6F894}"/>
              </a:ext>
            </a:extLst>
          </p:cNvPr>
          <p:cNvPicPr>
            <a:picLocks noRot="1" noChangeAspect="1"/>
          </p:cNvPicPr>
          <p:nvPr>
            <a:videoFile r:link="rId1"/>
          </p:nvPr>
        </p:nvPicPr>
        <p:blipFill>
          <a:blip r:embed="rId10"/>
          <a:stretch>
            <a:fillRect/>
          </a:stretch>
        </p:blipFill>
        <p:spPr>
          <a:xfrm>
            <a:off x="2806784" y="4974486"/>
            <a:ext cx="2703387" cy="1648366"/>
          </a:xfrm>
          <a:prstGeom prst="rect">
            <a:avLst/>
          </a:prstGeom>
        </p:spPr>
      </p:pic>
      <p:pic>
        <p:nvPicPr>
          <p:cNvPr id="36" name="Ηλεκτρονικά πολυμέσα 35" title="Τα παιδιά εξηγούν την έμφυλη ισότητα">
            <a:hlinkClick r:id="" action="ppaction://media"/>
            <a:extLst>
              <a:ext uri="{FF2B5EF4-FFF2-40B4-BE49-F238E27FC236}">
                <a16:creationId xmlns:a16="http://schemas.microsoft.com/office/drawing/2014/main" id="{54B893C5-EB68-5335-F99A-7AE5A70C354A}"/>
              </a:ext>
            </a:extLst>
          </p:cNvPr>
          <p:cNvPicPr>
            <a:picLocks noRot="1" noChangeAspect="1"/>
          </p:cNvPicPr>
          <p:nvPr>
            <a:videoFile r:link="rId2"/>
          </p:nvPr>
        </p:nvPicPr>
        <p:blipFill>
          <a:blip r:embed="rId11"/>
          <a:stretch>
            <a:fillRect/>
          </a:stretch>
        </p:blipFill>
        <p:spPr>
          <a:xfrm>
            <a:off x="8522648" y="4992764"/>
            <a:ext cx="2867488" cy="1630088"/>
          </a:xfrm>
          <a:prstGeom prst="rect">
            <a:avLst/>
          </a:prstGeom>
        </p:spPr>
      </p:pic>
      <p:pic>
        <p:nvPicPr>
          <p:cNvPr id="38" name="Εικόνα 37" descr="Εικόνα που περιέχει λουλούδι&#10;&#10;Περιγραφή που δημιουργήθηκε αυτόματα">
            <a:extLst>
              <a:ext uri="{FF2B5EF4-FFF2-40B4-BE49-F238E27FC236}">
                <a16:creationId xmlns:a16="http://schemas.microsoft.com/office/drawing/2014/main" id="{C858837C-295B-B42F-ED18-6BCA283443E9}"/>
              </a:ext>
            </a:extLst>
          </p:cNvPr>
          <p:cNvPicPr>
            <a:picLocks noChangeAspect="1"/>
          </p:cNvPicPr>
          <p:nvPr/>
        </p:nvPicPr>
        <p:blipFill>
          <a:blip r:embed="rId12"/>
          <a:stretch>
            <a:fillRect/>
          </a:stretch>
        </p:blipFill>
        <p:spPr>
          <a:xfrm>
            <a:off x="7217578" y="1700241"/>
            <a:ext cx="3056927" cy="1273340"/>
          </a:xfrm>
          <a:prstGeom prst="rect">
            <a:avLst/>
          </a:prstGeom>
        </p:spPr>
      </p:pic>
    </p:spTree>
    <p:extLst>
      <p:ext uri="{BB962C8B-B14F-4D97-AF65-F5344CB8AC3E}">
        <p14:creationId xmlns:p14="http://schemas.microsoft.com/office/powerpoint/2010/main" val="352598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5"/>
                </p:tgtEl>
              </p:cMediaNode>
            </p:video>
            <p:seq concurrent="1" nextAc="seek">
              <p:cTn id="12" restart="whenNotActive" fill="hold" evtFilter="cancelBubble" nodeType="interactiveSeq">
                <p:stCondLst>
                  <p:cond evt="onClick" delay="0">
                    <p:tgtEl>
                      <p:spTgt spid="3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5"/>
                                        </p:tgtEl>
                                      </p:cBhvr>
                                    </p:cmd>
                                  </p:childTnLst>
                                </p:cTn>
                              </p:par>
                            </p:childTnLst>
                          </p:cTn>
                        </p:par>
                      </p:childTnLst>
                    </p:cTn>
                  </p:par>
                </p:childTnLst>
              </p:cTn>
              <p:nextCondLst>
                <p:cond evt="onClick" delay="0">
                  <p:tgtEl>
                    <p:spTgt spid="35"/>
                  </p:tgtEl>
                </p:cond>
              </p:nextCondLst>
            </p:seq>
            <p:video>
              <p:cMediaNode vol="80000">
                <p:cTn id="17" fill="hold" display="0">
                  <p:stCondLst>
                    <p:cond delay="indefinite"/>
                  </p:stCondLst>
                </p:cTn>
                <p:tgtEl>
                  <p:spTgt spid="36"/>
                </p:tgtEl>
              </p:cMediaNode>
            </p:video>
            <p:seq concurrent="1" nextAc="seek">
              <p:cTn id="18" restart="whenNotActive" fill="hold" evtFilter="cancelBubble" nodeType="interactiveSeq">
                <p:stCondLst>
                  <p:cond evt="onClick" delay="0">
                    <p:tgtEl>
                      <p:spTgt spid="3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6"/>
                                        </p:tgtEl>
                                      </p:cBhvr>
                                    </p:cmd>
                                  </p:childTnLst>
                                </p:cTn>
                              </p:par>
                            </p:childTnLst>
                          </p:cTn>
                        </p:par>
                      </p:childTnLst>
                    </p:cTn>
                  </p:par>
                </p:childTnLst>
              </p:cTn>
              <p:nextCondLst>
                <p:cond evt="onClick" delay="0">
                  <p:tgtEl>
                    <p:spTgt spid="3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3E8D56A-2615-403F-A09F-BC30DF1EE768}"/>
              </a:ext>
            </a:extLst>
          </p:cNvPr>
          <p:cNvSpPr>
            <a:spLocks noGrp="1"/>
          </p:cNvSpPr>
          <p:nvPr>
            <p:ph type="sldNum" sz="quarter" idx="12"/>
          </p:nvPr>
        </p:nvSpPr>
        <p:spPr>
          <a:xfrm>
            <a:off x="11163743" y="5945824"/>
            <a:ext cx="642257" cy="365125"/>
          </a:xfrm>
        </p:spPr>
        <p:txBody>
          <a:bodyPr rtlCol="0" anchor="ctr">
            <a:normAutofit/>
          </a:bodyPr>
          <a:lstStyle/>
          <a:p>
            <a:pPr marL="0" marR="0" lvl="0" indent="0" defTabSz="914400" rtl="0" eaLnBrk="1" fontAlgn="auto" latinLnBrk="0" hangingPunct="1">
              <a:spcBef>
                <a:spcPts val="0"/>
              </a:spcBef>
              <a:spcAft>
                <a:spcPts val="600"/>
              </a:spcAft>
              <a:buClrTx/>
              <a:buSzTx/>
              <a:buFontTx/>
              <a:buNone/>
              <a:tabLst/>
              <a:defRPr/>
            </a:pPr>
            <a:fld id="{98C0CDE5-970C-4CC4-BF43-0DA127E73E82}" type="slidenum">
              <a:rPr kumimoji="0" lang="el-GR"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8</a:t>
            </a:fld>
            <a:endParaRPr kumimoji="0" lang="el-GR" b="1" i="0" u="none" strike="noStrike" kern="1200" cap="none" spc="0" normalizeH="0" baseline="0" noProof="0">
              <a:ln>
                <a:noFill/>
              </a:ln>
              <a:effectLst/>
              <a:uLnTx/>
              <a:uFillTx/>
            </a:endParaRPr>
          </a:p>
        </p:txBody>
      </p:sp>
      <p:sp>
        <p:nvSpPr>
          <p:cNvPr id="5" name="Τίτλος 4">
            <a:extLst>
              <a:ext uri="{FF2B5EF4-FFF2-40B4-BE49-F238E27FC236}">
                <a16:creationId xmlns:a16="http://schemas.microsoft.com/office/drawing/2014/main" id="{79195BEB-A072-45D8-848D-E8CA744F9022}"/>
              </a:ext>
            </a:extLst>
          </p:cNvPr>
          <p:cNvSpPr>
            <a:spLocks noGrp="1"/>
          </p:cNvSpPr>
          <p:nvPr>
            <p:ph type="title"/>
          </p:nvPr>
        </p:nvSpPr>
        <p:spPr>
          <a:xfrm rot="21180000">
            <a:off x="-25429" y="438349"/>
            <a:ext cx="4697288" cy="1049599"/>
          </a:xfrm>
        </p:spPr>
        <p:txBody>
          <a:bodyPr rtlCol="0" anchor="ctr">
            <a:normAutofit/>
          </a:bodyPr>
          <a:lstStyle/>
          <a:p>
            <a:pPr rtl="0"/>
            <a:r>
              <a:rPr lang="el-GR" sz="3200" dirty="0">
                <a:latin typeface="Times New Roman" panose="02020603050405020304" pitchFamily="18" charset="0"/>
                <a:cs typeface="Times New Roman" panose="02020603050405020304" pitchFamily="18" charset="0"/>
              </a:rPr>
              <a:t>Υποστόχοι: 5.</a:t>
            </a:r>
            <a:r>
              <a:rPr lang="en-US" sz="3200" dirty="0">
                <a:latin typeface="Times New Roman" panose="02020603050405020304" pitchFamily="18" charset="0"/>
                <a:cs typeface="Times New Roman" panose="02020603050405020304" pitchFamily="18" charset="0"/>
              </a:rPr>
              <a:t>A</a:t>
            </a:r>
            <a:r>
              <a:rPr lang="el-GR" sz="3200" dirty="0">
                <a:latin typeface="Times New Roman" panose="02020603050405020304" pitchFamily="18" charset="0"/>
                <a:cs typeface="Times New Roman" panose="02020603050405020304" pitchFamily="18" charset="0"/>
              </a:rPr>
              <a:t> έως 5.</a:t>
            </a:r>
            <a:r>
              <a:rPr lang="en-US" sz="3200" dirty="0">
                <a:latin typeface="Times New Roman" panose="02020603050405020304" pitchFamily="18" charset="0"/>
                <a:cs typeface="Times New Roman" panose="02020603050405020304" pitchFamily="18" charset="0"/>
              </a:rPr>
              <a:t>C</a:t>
            </a:r>
            <a:endParaRPr lang="el-GR" sz="3200" dirty="0">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FE58025A-9737-434D-AE90-0CC9E7990286}"/>
              </a:ext>
            </a:extLst>
          </p:cNvPr>
          <p:cNvSpPr>
            <a:spLocks noGrp="1"/>
          </p:cNvSpPr>
          <p:nvPr>
            <p:ph sz="half" idx="2"/>
          </p:nvPr>
        </p:nvSpPr>
        <p:spPr>
          <a:xfrm>
            <a:off x="727424" y="2803448"/>
            <a:ext cx="5157787" cy="3184634"/>
          </a:xfrm>
        </p:spPr>
        <p:txBody>
          <a:bodyPr rtlCol="0">
            <a:normAutofit/>
          </a:bodyPr>
          <a:lstStyle/>
          <a:p>
            <a:pPr rtl="0">
              <a:buClr>
                <a:schemeClr val="tx1">
                  <a:lumMod val="50000"/>
                </a:schemeClr>
              </a:buClr>
              <a:buFont typeface="Wingdings" panose="05000000000000000000" pitchFamily="2" charset="2"/>
              <a:buChar char="§"/>
            </a:pPr>
            <a:r>
              <a:rPr lang="el-GR" sz="1600" dirty="0">
                <a:solidFill>
                  <a:schemeClr val="tx1">
                    <a:lumMod val="75000"/>
                  </a:schemeClr>
                </a:solidFill>
                <a:latin typeface="Times New Roman" panose="02020603050405020304" pitchFamily="18" charset="0"/>
                <a:cs typeface="Times New Roman" panose="02020603050405020304" pitchFamily="18" charset="0"/>
              </a:rPr>
              <a:t>Να</a:t>
            </a:r>
            <a:r>
              <a:rPr lang="en-US" sz="1600" dirty="0">
                <a:solidFill>
                  <a:schemeClr val="tx1">
                    <a:lumMod val="75000"/>
                  </a:schemeClr>
                </a:solidFill>
                <a:latin typeface="Times New Roman" panose="02020603050405020304" pitchFamily="18" charset="0"/>
                <a:cs typeface="Times New Roman" panose="02020603050405020304" pitchFamily="18" charset="0"/>
              </a:rPr>
              <a:t> </a:t>
            </a:r>
            <a:r>
              <a:rPr lang="el-GR" sz="1600" dirty="0">
                <a:solidFill>
                  <a:schemeClr val="tx1">
                    <a:lumMod val="75000"/>
                  </a:schemeClr>
                </a:solidFill>
                <a:latin typeface="Times New Roman" panose="02020603050405020304" pitchFamily="18" charset="0"/>
                <a:cs typeface="Times New Roman" panose="02020603050405020304" pitchFamily="18" charset="0"/>
              </a:rPr>
              <a:t>έχουν ίσα οικονομικά δικαιώματα και εξασφαλισμένη πρόσβαση στην ιδιοκτησία, στον έλεγχο της γης, στην κληρονομιά και τους φυσικούς πόρους, μέσω μεταρρυθμίσεων,</a:t>
            </a:r>
          </a:p>
          <a:p>
            <a:pPr rtl="0">
              <a:buClr>
                <a:schemeClr val="tx1">
                  <a:lumMod val="50000"/>
                </a:schemeClr>
              </a:buClr>
              <a:buFont typeface="Wingdings" panose="05000000000000000000" pitchFamily="2" charset="2"/>
              <a:buChar char="§"/>
            </a:pPr>
            <a:endParaRPr lang="el-GR" sz="1600" dirty="0">
              <a:solidFill>
                <a:schemeClr val="tx1">
                  <a:lumMod val="75000"/>
                </a:schemeClr>
              </a:solidFill>
              <a:latin typeface="Times New Roman" panose="02020603050405020304" pitchFamily="18" charset="0"/>
              <a:cs typeface="Times New Roman" panose="02020603050405020304" pitchFamily="18" charset="0"/>
            </a:endParaRPr>
          </a:p>
          <a:p>
            <a:pPr rtl="0">
              <a:buClr>
                <a:schemeClr val="tx1">
                  <a:lumMod val="50000"/>
                </a:schemeClr>
              </a:buClr>
              <a:buFont typeface="Wingdings" panose="05000000000000000000" pitchFamily="2" charset="2"/>
              <a:buChar char="§"/>
            </a:pPr>
            <a:r>
              <a:rPr lang="el-GR" sz="1600" dirty="0">
                <a:solidFill>
                  <a:schemeClr val="tx1">
                    <a:lumMod val="75000"/>
                  </a:schemeClr>
                </a:solidFill>
                <a:latin typeface="Times New Roman" panose="02020603050405020304" pitchFamily="18" charset="0"/>
                <a:cs typeface="Times New Roman" panose="02020603050405020304" pitchFamily="18" charset="0"/>
              </a:rPr>
              <a:t>Να χρησιμοποιούν την τεχνολογία γενικότερα, αλλά και ειδικότερα τις ΤΠΕ, με στόχο την ενδυνάμωση τους,</a:t>
            </a:r>
          </a:p>
          <a:p>
            <a:pPr marL="0" indent="0" rtl="0">
              <a:buClr>
                <a:schemeClr val="tx1">
                  <a:lumMod val="50000"/>
                </a:schemeClr>
              </a:buClr>
              <a:buNone/>
            </a:pPr>
            <a:endParaRPr lang="el-GR" sz="1600" dirty="0">
              <a:solidFill>
                <a:schemeClr val="tx1">
                  <a:lumMod val="75000"/>
                </a:schemeClr>
              </a:solidFill>
              <a:latin typeface="Times New Roman" panose="02020603050405020304" pitchFamily="18" charset="0"/>
              <a:cs typeface="Times New Roman" panose="02020603050405020304" pitchFamily="18" charset="0"/>
            </a:endParaRPr>
          </a:p>
          <a:p>
            <a:pPr rtl="0">
              <a:buClr>
                <a:schemeClr val="tx1">
                  <a:lumMod val="50000"/>
                </a:schemeClr>
              </a:buClr>
              <a:buFont typeface="Wingdings" panose="05000000000000000000" pitchFamily="2" charset="2"/>
              <a:buChar char="§"/>
            </a:pPr>
            <a:r>
              <a:rPr lang="el-GR" sz="1600" dirty="0">
                <a:solidFill>
                  <a:schemeClr val="tx1">
                    <a:lumMod val="75000"/>
                  </a:schemeClr>
                </a:solidFill>
                <a:latin typeface="Times New Roman" panose="02020603050405020304" pitchFamily="18" charset="0"/>
                <a:cs typeface="Times New Roman" panose="02020603050405020304" pitchFamily="18" charset="0"/>
              </a:rPr>
              <a:t>Να έχουν ισοτιμία και χειραφέτηση σε όλα τα επίπεδα, μέσω των ορθών πολιτικών και των εφαρμόσιμων νόμων,</a:t>
            </a:r>
          </a:p>
        </p:txBody>
      </p:sp>
      <p:pic>
        <p:nvPicPr>
          <p:cNvPr id="9" name="Θέση εικόνας 8" descr="Εικόνα που περιέχει παπούτσια, εσωτερικός χώρος&#10;&#10;Περιγραφή που δημιουργήθηκε αυτόματα">
            <a:extLst>
              <a:ext uri="{FF2B5EF4-FFF2-40B4-BE49-F238E27FC236}">
                <a16:creationId xmlns:a16="http://schemas.microsoft.com/office/drawing/2014/main" id="{98C9BCB4-D586-6175-98FE-296EBA089454}"/>
              </a:ext>
            </a:extLst>
          </p:cNvPr>
          <p:cNvPicPr>
            <a:picLocks noGrp="1" noChangeAspect="1"/>
          </p:cNvPicPr>
          <p:nvPr>
            <p:ph sz="quarter" idx="4"/>
          </p:nvPr>
        </p:nvPicPr>
        <p:blipFill rotWithShape="1">
          <a:blip r:embed="rId3"/>
          <a:srcRect l="6558" r="7182" b="1"/>
          <a:stretch/>
        </p:blipFill>
        <p:spPr>
          <a:xfrm>
            <a:off x="6169024" y="2576551"/>
            <a:ext cx="5183188" cy="3184634"/>
          </a:xfrm>
          <a:noFill/>
        </p:spPr>
      </p:pic>
      <p:pic>
        <p:nvPicPr>
          <p:cNvPr id="10" name="Εικόνα 9">
            <a:extLst>
              <a:ext uri="{FF2B5EF4-FFF2-40B4-BE49-F238E27FC236}">
                <a16:creationId xmlns:a16="http://schemas.microsoft.com/office/drawing/2014/main" id="{B8D0A664-1E17-C91C-F0CC-F69F72288DDC}"/>
              </a:ext>
            </a:extLst>
          </p:cNvPr>
          <p:cNvPicPr>
            <a:picLocks noChangeAspect="1"/>
          </p:cNvPicPr>
          <p:nvPr/>
        </p:nvPicPr>
        <p:blipFill>
          <a:blip r:embed="rId4"/>
          <a:stretch>
            <a:fillRect/>
          </a:stretch>
        </p:blipFill>
        <p:spPr>
          <a:xfrm>
            <a:off x="911223" y="1942444"/>
            <a:ext cx="4790190" cy="829128"/>
          </a:xfrm>
          <a:prstGeom prst="rect">
            <a:avLst/>
          </a:prstGeom>
        </p:spPr>
      </p:pic>
    </p:spTree>
    <p:extLst>
      <p:ext uri="{BB962C8B-B14F-4D97-AF65-F5344CB8AC3E}">
        <p14:creationId xmlns:p14="http://schemas.microsoft.com/office/powerpoint/2010/main" val="904849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1303A8CF-78B6-7A07-6469-A0D7E4FAB3F5}"/>
              </a:ext>
            </a:extLst>
          </p:cNvPr>
          <p:cNvSpPr>
            <a:spLocks noGrp="1"/>
          </p:cNvSpPr>
          <p:nvPr>
            <p:ph type="sldNum" sz="quarter" idx="12"/>
          </p:nvPr>
        </p:nvSpPr>
        <p:spPr/>
        <p:txBody>
          <a:bodyPr/>
          <a:lstStyle/>
          <a:p>
            <a:pPr rtl="0"/>
            <a:fld id="{98C0CDE5-970C-4CC4-BF43-0DA127E73E82}" type="slidenum">
              <a:rPr lang="el-GR" noProof="0" smtClean="0"/>
              <a:t>9</a:t>
            </a:fld>
            <a:endParaRPr lang="el-GR" noProof="0"/>
          </a:p>
        </p:txBody>
      </p:sp>
      <p:sp>
        <p:nvSpPr>
          <p:cNvPr id="4" name="Τίτλος 3">
            <a:extLst>
              <a:ext uri="{FF2B5EF4-FFF2-40B4-BE49-F238E27FC236}">
                <a16:creationId xmlns:a16="http://schemas.microsoft.com/office/drawing/2014/main" id="{3C5F3075-7B0E-FF15-E575-85F4297F92CE}"/>
              </a:ext>
            </a:extLst>
          </p:cNvPr>
          <p:cNvSpPr>
            <a:spLocks noGrp="1"/>
          </p:cNvSpPr>
          <p:nvPr>
            <p:ph type="title"/>
          </p:nvPr>
        </p:nvSpPr>
        <p:spPr>
          <a:xfrm rot="21180000">
            <a:off x="-30562" y="492619"/>
            <a:ext cx="4902427" cy="1007243"/>
          </a:xfrm>
        </p:spPr>
        <p:txBody>
          <a:bodyPr>
            <a:normAutofit/>
          </a:bodyPr>
          <a:lstStyle/>
          <a:p>
            <a:pPr algn="ctr"/>
            <a:r>
              <a:rPr lang="el-GR" sz="3200" dirty="0">
                <a:latin typeface="Times New Roman" panose="02020603050405020304" pitchFamily="18" charset="0"/>
                <a:cs typeface="Times New Roman" panose="02020603050405020304" pitchFamily="18" charset="0"/>
              </a:rPr>
              <a:t>Συμπεράσματα- Προτάσεις</a:t>
            </a:r>
          </a:p>
        </p:txBody>
      </p:sp>
      <p:graphicFrame>
        <p:nvGraphicFramePr>
          <p:cNvPr id="6" name="Διάγραμμα 5">
            <a:extLst>
              <a:ext uri="{FF2B5EF4-FFF2-40B4-BE49-F238E27FC236}">
                <a16:creationId xmlns:a16="http://schemas.microsoft.com/office/drawing/2014/main" id="{C9807DE4-5DBF-9B46-F29F-E058BA5E2917}"/>
              </a:ext>
            </a:extLst>
          </p:cNvPr>
          <p:cNvGraphicFramePr/>
          <p:nvPr>
            <p:extLst>
              <p:ext uri="{D42A27DB-BD31-4B8C-83A1-F6EECF244321}">
                <p14:modId xmlns:p14="http://schemas.microsoft.com/office/powerpoint/2010/main" val="1241679762"/>
              </p:ext>
            </p:extLst>
          </p:nvPr>
        </p:nvGraphicFramePr>
        <p:xfrm>
          <a:off x="1935714" y="831826"/>
          <a:ext cx="9999407" cy="602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22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61208873_TF66931380_Win32" id="{98D33B46-7B70-43A7-8188-B83B2E302B3B}" vid="{2A0D9F4D-5216-4E60-A1F3-C399BFB66B40}"/>
    </a:ext>
  </a:extLst>
</a:theme>
</file>

<file path=ppt/theme/theme2.xml><?xml version="1.0" encoding="utf-8"?>
<a:theme xmlns:a="http://schemas.openxmlformats.org/drawingml/2006/main" name="MimeoVTI">
  <a:themeElements>
    <a:clrScheme name="Mimeo">
      <a:dk1>
        <a:sysClr val="windowText" lastClr="000000"/>
      </a:dk1>
      <a:lt1>
        <a:sysClr val="window" lastClr="FFFFFF"/>
      </a:lt1>
      <a:dk2>
        <a:srgbClr val="011E31"/>
      </a:dk2>
      <a:lt2>
        <a:srgbClr val="FDF3E6"/>
      </a:lt2>
      <a:accent1>
        <a:srgbClr val="005E9E"/>
      </a:accent1>
      <a:accent2>
        <a:srgbClr val="38998D"/>
      </a:accent2>
      <a:accent3>
        <a:srgbClr val="EF8683"/>
      </a:accent3>
      <a:accent4>
        <a:srgbClr val="F04E28"/>
      </a:accent4>
      <a:accent5>
        <a:srgbClr val="DD992C"/>
      </a:accent5>
      <a:accent6>
        <a:srgbClr val="136E65"/>
      </a:accent6>
      <a:hlink>
        <a:srgbClr val="38998D"/>
      </a:hlink>
      <a:folHlink>
        <a:srgbClr val="F04E28"/>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Παρουσίαση για δημοτικά σχολεία</Template>
  <TotalTime>2673</TotalTime>
  <Words>1354</Words>
  <Application>Microsoft Macintosh PowerPoint</Application>
  <PresentationFormat>Ευρεία οθόνη</PresentationFormat>
  <Paragraphs>165</Paragraphs>
  <Slides>20</Slides>
  <Notes>5</Notes>
  <HiddenSlides>0</HiddenSlides>
  <MMClips>2</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20</vt:i4>
      </vt:variant>
    </vt:vector>
  </HeadingPairs>
  <TitlesOfParts>
    <vt:vector size="31" baseType="lpstr">
      <vt:lpstr>Arial</vt:lpstr>
      <vt:lpstr>Calibri</vt:lpstr>
      <vt:lpstr>Comic Sans MS</vt:lpstr>
      <vt:lpstr>Elephant</vt:lpstr>
      <vt:lpstr>Franklin Gothic Book</vt:lpstr>
      <vt:lpstr>Symbol</vt:lpstr>
      <vt:lpstr>Times New Roman</vt:lpstr>
      <vt:lpstr>Univers Condensed</vt:lpstr>
      <vt:lpstr>Wingdings</vt:lpstr>
      <vt:lpstr>Θέμα του Office</vt:lpstr>
      <vt:lpstr>MimeoVTI</vt:lpstr>
      <vt:lpstr>Η ΙΣΟΤΗΤΑ ΤΩΝ ΦΥΛΩΝ</vt:lpstr>
      <vt:lpstr> Οι 17 Στόχοι Βιώσιμης Ανάπτυξης  της Αντζέντας 2030 του ΟΗΕ   </vt:lpstr>
      <vt:lpstr>Βασικές Πληροφορίες</vt:lpstr>
      <vt:lpstr>Υποστόχοι: 5.1 έως 5.3</vt:lpstr>
      <vt:lpstr>Υποστόχοι: 5.1 έως 5.3</vt:lpstr>
      <vt:lpstr>Υποστόχοι: 5.4 έως 5.6</vt:lpstr>
      <vt:lpstr>Υποστόχοι: 5.4 έως 5.6</vt:lpstr>
      <vt:lpstr>Υποστόχοι: 5.A έως 5.C</vt:lpstr>
      <vt:lpstr>Συμπεράσματα- Προτάσεις</vt:lpstr>
      <vt:lpstr>Περιβαλλοντικό πρόγραμμα </vt:lpstr>
      <vt:lpstr>Παιδαγωγική Διαδικασία </vt:lpstr>
      <vt:lpstr>Παιδαγωγικοί στόχοι</vt:lpstr>
      <vt:lpstr>Μέθοδος project  Διαθεματική –Διεπιστημονική προσέγγιση </vt:lpstr>
      <vt:lpstr>Παρουσίαση του PowerPoint</vt:lpstr>
      <vt:lpstr>Χρονοδιάγραμμα: Ιανουάριος  </vt:lpstr>
      <vt:lpstr>Φεβρουάριος </vt:lpstr>
      <vt:lpstr>Μάρτιος </vt:lpstr>
      <vt:lpstr>Απρίλιος</vt:lpstr>
      <vt:lpstr>Μάιος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ΙΣΟΤΗΤΑ ΤΩΝ ΦΥΛΩΝ</dc:title>
  <dc:creator>mc27639</dc:creator>
  <cp:lastModifiedBy>Thanos Mogias</cp:lastModifiedBy>
  <cp:revision>23</cp:revision>
  <dcterms:created xsi:type="dcterms:W3CDTF">2023-05-16T07:21:25Z</dcterms:created>
  <dcterms:modified xsi:type="dcterms:W3CDTF">2023-05-28T11:15:35Z</dcterms:modified>
</cp:coreProperties>
</file>